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7" r:id="rId6"/>
    <p:sldId id="268" r:id="rId7"/>
    <p:sldId id="269" r:id="rId8"/>
    <p:sldId id="279" r:id="rId9"/>
    <p:sldId id="293" r:id="rId10"/>
    <p:sldId id="271" r:id="rId11"/>
    <p:sldId id="291" r:id="rId12"/>
    <p:sldId id="292" r:id="rId13"/>
    <p:sldId id="283" r:id="rId14"/>
    <p:sldId id="288" r:id="rId15"/>
    <p:sldId id="273"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2565D-6888-684F-01EF-672338355983}" name="Erika Solbakken" initials="ES" userId="S::erikaso@uio.no::f7c2353f-bff6-4943-9208-99e7cd2c5387" providerId="AD"/>
  <p188:author id="{836F51E0-0AB5-FB2E-936B-E25E0302B399}" name="Heidi Cecilie Villmones" initials="HV" userId="S::heivil_siv.no#ext#@uio.onmicrosoft.com::a623fd69-c92e-4269-a14f-a1ebf957f7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C5C4F-8473-4703-8135-55A66A0F464B}" v="9" dt="2025-05-26T06:24:51.818"/>
    <p1510:client id="{A35B387F-2014-4D93-9A53-058F885022D7}" v="2" dt="2025-05-26T06:31:40.61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Cecilie Villmones" userId="S::heivil_siv.no#ext#@uio.onmicrosoft.com::a623fd69-c92e-4269-a14f-a1ebf957f738" providerId="AD" clId="Web-{0DA9EAA0-2F35-4A9C-84BE-FBD16343EC68}"/>
    <pc:docChg chg="modSld">
      <pc:chgData name="Heidi Cecilie Villmones" userId="S::heivil_siv.no#ext#@uio.onmicrosoft.com::a623fd69-c92e-4269-a14f-a1ebf957f738" providerId="AD" clId="Web-{0DA9EAA0-2F35-4A9C-84BE-FBD16343EC68}" dt="2025-02-10T14:13:36.258" v="57" actId="20577"/>
      <pc:docMkLst>
        <pc:docMk/>
      </pc:docMkLst>
      <pc:sldChg chg="addSp modSp modCm">
        <pc:chgData name="Heidi Cecilie Villmones" userId="S::heivil_siv.no#ext#@uio.onmicrosoft.com::a623fd69-c92e-4269-a14f-a1ebf957f738" providerId="AD" clId="Web-{0DA9EAA0-2F35-4A9C-84BE-FBD16343EC68}" dt="2025-02-10T14:13:36.258" v="57" actId="20577"/>
        <pc:sldMkLst>
          <pc:docMk/>
          <pc:sldMk cId="1143008087" sldId="288"/>
        </pc:sldMkLst>
        <pc:spChg chg="mod">
          <ac:chgData name="Heidi Cecilie Villmones" userId="S::heivil_siv.no#ext#@uio.onmicrosoft.com::a623fd69-c92e-4269-a14f-a1ebf957f738" providerId="AD" clId="Web-{0DA9EAA0-2F35-4A9C-84BE-FBD16343EC68}" dt="2025-02-10T14:13:36.258" v="57" actId="20577"/>
          <ac:spMkLst>
            <pc:docMk/>
            <pc:sldMk cId="1143008087" sldId="288"/>
            <ac:spMk id="3" creationId="{E48BB0D3-43A5-2D42-8985-9F07830A093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0DA9EAA0-2F35-4A9C-84BE-FBD16343EC68}" dt="2025-02-10T14:13:36.258" v="57" actId="20577"/>
              <pc2:cmMkLst xmlns:pc2="http://schemas.microsoft.com/office/powerpoint/2019/9/main/command">
                <pc:docMk/>
                <pc:sldMk cId="1143008087" sldId="288"/>
                <pc2:cmMk id="{7FB5DA79-7A55-439F-A920-56B6ACFBE7D9}"/>
              </pc2:cmMkLst>
            </pc226:cmChg>
          </p:ext>
        </pc:extLst>
      </pc:sldChg>
      <pc:sldChg chg="modSp">
        <pc:chgData name="Heidi Cecilie Villmones" userId="S::heivil_siv.no#ext#@uio.onmicrosoft.com::a623fd69-c92e-4269-a14f-a1ebf957f738" providerId="AD" clId="Web-{0DA9EAA0-2F35-4A9C-84BE-FBD16343EC68}" dt="2025-02-10T14:05:44.461" v="40" actId="20577"/>
        <pc:sldMkLst>
          <pc:docMk/>
          <pc:sldMk cId="4210271773" sldId="291"/>
        </pc:sldMkLst>
        <pc:spChg chg="mod">
          <ac:chgData name="Heidi Cecilie Villmones" userId="S::heivil_siv.no#ext#@uio.onmicrosoft.com::a623fd69-c92e-4269-a14f-a1ebf957f738" providerId="AD" clId="Web-{0DA9EAA0-2F35-4A9C-84BE-FBD16343EC68}" dt="2025-02-10T14:05:44.461" v="40" actId="20577"/>
          <ac:spMkLst>
            <pc:docMk/>
            <pc:sldMk cId="4210271773" sldId="291"/>
            <ac:spMk id="6" creationId="{2EE34EED-E30A-DB92-4C11-6F8FAD953B18}"/>
          </ac:spMkLst>
        </pc:spChg>
      </pc:sldChg>
    </pc:docChg>
  </pc:docChgLst>
  <pc:docChgLst>
    <pc:chgData name="Erika Solbakken" userId="S::erikaso@uio.no::f7c2353f-bff6-4943-9208-99e7cd2c5387" providerId="AD" clId="Web-{D0331B42-432B-4352-8FAC-2B6366A01206}"/>
    <pc:docChg chg="addSld">
      <pc:chgData name="Erika Solbakken" userId="S::erikaso@uio.no::f7c2353f-bff6-4943-9208-99e7cd2c5387" providerId="AD" clId="Web-{D0331B42-432B-4352-8FAC-2B6366A01206}" dt="2024-11-29T12:05:21.022" v="3"/>
      <pc:docMkLst>
        <pc:docMk/>
      </pc:docMkLst>
      <pc:sldChg chg="new">
        <pc:chgData name="Erika Solbakken" userId="S::erikaso@uio.no::f7c2353f-bff6-4943-9208-99e7cd2c5387" providerId="AD" clId="Web-{D0331B42-432B-4352-8FAC-2B6366A01206}" dt="2024-11-29T12:05:18.693" v="0"/>
        <pc:sldMkLst>
          <pc:docMk/>
          <pc:sldMk cId="2652975547" sldId="267"/>
        </pc:sldMkLst>
      </pc:sldChg>
      <pc:sldChg chg="new">
        <pc:chgData name="Erika Solbakken" userId="S::erikaso@uio.no::f7c2353f-bff6-4943-9208-99e7cd2c5387" providerId="AD" clId="Web-{D0331B42-432B-4352-8FAC-2B6366A01206}" dt="2024-11-29T12:05:20.240" v="1"/>
        <pc:sldMkLst>
          <pc:docMk/>
          <pc:sldMk cId="1292659915" sldId="268"/>
        </pc:sldMkLst>
      </pc:sldChg>
      <pc:sldChg chg="new">
        <pc:chgData name="Erika Solbakken" userId="S::erikaso@uio.no::f7c2353f-bff6-4943-9208-99e7cd2c5387" providerId="AD" clId="Web-{D0331B42-432B-4352-8FAC-2B6366A01206}" dt="2024-11-29T12:05:20.647" v="2"/>
        <pc:sldMkLst>
          <pc:docMk/>
          <pc:sldMk cId="524504266" sldId="269"/>
        </pc:sldMkLst>
      </pc:sldChg>
      <pc:sldChg chg="new">
        <pc:chgData name="Erika Solbakken" userId="S::erikaso@uio.no::f7c2353f-bff6-4943-9208-99e7cd2c5387" providerId="AD" clId="Web-{D0331B42-432B-4352-8FAC-2B6366A01206}" dt="2024-11-29T12:05:21.022" v="3"/>
        <pc:sldMkLst>
          <pc:docMk/>
          <pc:sldMk cId="4137988381" sldId="270"/>
        </pc:sldMkLst>
      </pc:sldChg>
    </pc:docChg>
  </pc:docChgLst>
  <pc:docChgLst>
    <pc:chgData name="Heidi Cecilie Villmones" userId="S::heivil_siv.no#ext#@uio.onmicrosoft.com::a623fd69-c92e-4269-a14f-a1ebf957f738" providerId="AD" clId="Web-{DE3EE363-96E1-5EBC-AB6D-B7EBCB76AE85}"/>
    <pc:docChg chg="modSld">
      <pc:chgData name="Heidi Cecilie Villmones" userId="S::heivil_siv.no#ext#@uio.onmicrosoft.com::a623fd69-c92e-4269-a14f-a1ebf957f738" providerId="AD" clId="Web-{DE3EE363-96E1-5EBC-AB6D-B7EBCB76AE85}" dt="2024-12-04T11:33:09.783" v="196" actId="20577"/>
      <pc:docMkLst>
        <pc:docMk/>
      </pc:docMkLst>
      <pc:sldChg chg="modSp">
        <pc:chgData name="Heidi Cecilie Villmones" userId="S::heivil_siv.no#ext#@uio.onmicrosoft.com::a623fd69-c92e-4269-a14f-a1ebf957f738" providerId="AD" clId="Web-{DE3EE363-96E1-5EBC-AB6D-B7EBCB76AE85}" dt="2024-12-04T10:30:03.906" v="2" actId="20577"/>
        <pc:sldMkLst>
          <pc:docMk/>
          <pc:sldMk cId="1292659915" sldId="268"/>
        </pc:sldMkLst>
      </pc:sldChg>
      <pc:sldChg chg="modSp">
        <pc:chgData name="Heidi Cecilie Villmones" userId="S::heivil_siv.no#ext#@uio.onmicrosoft.com::a623fd69-c92e-4269-a14f-a1ebf957f738" providerId="AD" clId="Web-{DE3EE363-96E1-5EBC-AB6D-B7EBCB76AE85}" dt="2024-12-04T10:34:13.175" v="35" actId="20577"/>
        <pc:sldMkLst>
          <pc:docMk/>
          <pc:sldMk cId="1657068538" sldId="271"/>
        </pc:sldMkLst>
      </pc:sldChg>
      <pc:sldChg chg="modSp">
        <pc:chgData name="Heidi Cecilie Villmones" userId="S::heivil_siv.no#ext#@uio.onmicrosoft.com::a623fd69-c92e-4269-a14f-a1ebf957f738" providerId="AD" clId="Web-{DE3EE363-96E1-5EBC-AB6D-B7EBCB76AE85}" dt="2024-12-04T11:31:44.313" v="179" actId="20577"/>
        <pc:sldMkLst>
          <pc:docMk/>
          <pc:sldMk cId="1860925869" sldId="272"/>
        </pc:sldMkLst>
      </pc:sldChg>
      <pc:sldChg chg="modSp">
        <pc:chgData name="Heidi Cecilie Villmones" userId="S::heivil_siv.no#ext#@uio.onmicrosoft.com::a623fd69-c92e-4269-a14f-a1ebf957f738" providerId="AD" clId="Web-{DE3EE363-96E1-5EBC-AB6D-B7EBCB76AE85}" dt="2024-12-04T11:33:09.783" v="196" actId="20577"/>
        <pc:sldMkLst>
          <pc:docMk/>
          <pc:sldMk cId="798837158" sldId="273"/>
        </pc:sldMkLst>
      </pc:sldChg>
    </pc:docChg>
  </pc:docChgLst>
  <pc:docChgLst>
    <pc:chgData name="Erika Solbakken" userId="S::erikaso@uio.no::f7c2353f-bff6-4943-9208-99e7cd2c5387" providerId="AD" clId="Web-{253C6A73-7C70-485B-8212-67602D47A239}"/>
    <pc:docChg chg="modSld">
      <pc:chgData name="Erika Solbakken" userId="S::erikaso@uio.no::f7c2353f-bff6-4943-9208-99e7cd2c5387" providerId="AD" clId="Web-{253C6A73-7C70-485B-8212-67602D47A239}" dt="2025-02-10T13:25:11.743" v="17" actId="20577"/>
      <pc:docMkLst>
        <pc:docMk/>
      </pc:docMkLst>
      <pc:sldChg chg="addSp delSp modSp">
        <pc:chgData name="Erika Solbakken" userId="S::erikaso@uio.no::f7c2353f-bff6-4943-9208-99e7cd2c5387" providerId="AD" clId="Web-{253C6A73-7C70-485B-8212-67602D47A239}" dt="2025-02-10T13:25:11.743" v="17" actId="20577"/>
        <pc:sldMkLst>
          <pc:docMk/>
          <pc:sldMk cId="524504266" sldId="269"/>
        </pc:sldMkLst>
        <pc:spChg chg="add mod">
          <ac:chgData name="Erika Solbakken" userId="S::erikaso@uio.no::f7c2353f-bff6-4943-9208-99e7cd2c5387" providerId="AD" clId="Web-{253C6A73-7C70-485B-8212-67602D47A239}" dt="2025-02-10T13:25:11.743" v="17" actId="20577"/>
          <ac:spMkLst>
            <pc:docMk/>
            <pc:sldMk cId="524504266" sldId="269"/>
            <ac:spMk id="6" creationId="{B573C97B-3E82-A9D0-7688-26F8C308B0D5}"/>
          </ac:spMkLst>
        </pc:spChg>
      </pc:sldChg>
    </pc:docChg>
  </pc:docChgLst>
  <pc:docChgLst>
    <pc:chgData name="Erika Solbakken" userId="S::erikaso@uio.no::f7c2353f-bff6-4943-9208-99e7cd2c5387" providerId="AD" clId="Web-{C57AF575-98F9-45F9-A0FD-B2A47A971278}"/>
    <pc:docChg chg="modSld">
      <pc:chgData name="Erika Solbakken" userId="S::erikaso@uio.no::f7c2353f-bff6-4943-9208-99e7cd2c5387" providerId="AD" clId="Web-{C57AF575-98F9-45F9-A0FD-B2A47A971278}" dt="2025-05-13T09:25:21.059" v="39" actId="20577"/>
      <pc:docMkLst>
        <pc:docMk/>
      </pc:docMkLst>
      <pc:sldChg chg="modSp">
        <pc:chgData name="Erika Solbakken" userId="S::erikaso@uio.no::f7c2353f-bff6-4943-9208-99e7cd2c5387" providerId="AD" clId="Web-{C57AF575-98F9-45F9-A0FD-B2A47A971278}" dt="2025-05-13T09:25:21.059" v="39" actId="20577"/>
        <pc:sldMkLst>
          <pc:docMk/>
          <pc:sldMk cId="798837158" sldId="273"/>
        </pc:sldMkLst>
        <pc:spChg chg="mod">
          <ac:chgData name="Erika Solbakken" userId="S::erikaso@uio.no::f7c2353f-bff6-4943-9208-99e7cd2c5387" providerId="AD" clId="Web-{C57AF575-98F9-45F9-A0FD-B2A47A971278}" dt="2025-05-13T09:25:21.059" v="39" actId="20577"/>
          <ac:spMkLst>
            <pc:docMk/>
            <pc:sldMk cId="798837158" sldId="273"/>
            <ac:spMk id="3" creationId="{CCCE8F76-DD6A-69D2-88B7-8178772FEB77}"/>
          </ac:spMkLst>
        </pc:spChg>
      </pc:sldChg>
      <pc:sldChg chg="modSp">
        <pc:chgData name="Erika Solbakken" userId="S::erikaso@uio.no::f7c2353f-bff6-4943-9208-99e7cd2c5387" providerId="AD" clId="Web-{C57AF575-98F9-45F9-A0FD-B2A47A971278}" dt="2025-05-13T09:22:00.493" v="10" actId="20577"/>
        <pc:sldMkLst>
          <pc:docMk/>
          <pc:sldMk cId="615400194" sldId="283"/>
        </pc:sldMkLst>
        <pc:spChg chg="mod">
          <ac:chgData name="Erika Solbakken" userId="S::erikaso@uio.no::f7c2353f-bff6-4943-9208-99e7cd2c5387" providerId="AD" clId="Web-{C57AF575-98F9-45F9-A0FD-B2A47A971278}" dt="2025-05-13T09:22:00.493" v="10" actId="20577"/>
          <ac:spMkLst>
            <pc:docMk/>
            <pc:sldMk cId="615400194" sldId="283"/>
            <ac:spMk id="3" creationId="{CCCE8F76-DD6A-69D2-88B7-8178772FEB77}"/>
          </ac:spMkLst>
        </pc:spChg>
      </pc:sldChg>
      <pc:sldChg chg="addSp modSp">
        <pc:chgData name="Erika Solbakken" userId="S::erikaso@uio.no::f7c2353f-bff6-4943-9208-99e7cd2c5387" providerId="AD" clId="Web-{C57AF575-98F9-45F9-A0FD-B2A47A971278}" dt="2025-05-13T09:23:34.166" v="24" actId="20577"/>
        <pc:sldMkLst>
          <pc:docMk/>
          <pc:sldMk cId="1143008087" sldId="288"/>
        </pc:sldMkLst>
        <pc:spChg chg="mod">
          <ac:chgData name="Erika Solbakken" userId="S::erikaso@uio.no::f7c2353f-bff6-4943-9208-99e7cd2c5387" providerId="AD" clId="Web-{C57AF575-98F9-45F9-A0FD-B2A47A971278}" dt="2025-05-13T09:22:55.587" v="15" actId="20577"/>
          <ac:spMkLst>
            <pc:docMk/>
            <pc:sldMk cId="1143008087" sldId="288"/>
            <ac:spMk id="3" creationId="{E48BB0D3-43A5-2D42-8985-9F07830A093B}"/>
          </ac:spMkLst>
        </pc:spChg>
        <pc:spChg chg="add mod">
          <ac:chgData name="Erika Solbakken" userId="S::erikaso@uio.no::f7c2353f-bff6-4943-9208-99e7cd2c5387" providerId="AD" clId="Web-{C57AF575-98F9-45F9-A0FD-B2A47A971278}" dt="2025-05-13T09:23:34.166" v="24" actId="20577"/>
          <ac:spMkLst>
            <pc:docMk/>
            <pc:sldMk cId="1143008087" sldId="288"/>
            <ac:spMk id="5" creationId="{4763F753-2B2B-7A91-E4C8-F2024AC68431}"/>
          </ac:spMkLst>
        </pc:spChg>
        <pc:picChg chg="mod">
          <ac:chgData name="Erika Solbakken" userId="S::erikaso@uio.no::f7c2353f-bff6-4943-9208-99e7cd2c5387" providerId="AD" clId="Web-{C57AF575-98F9-45F9-A0FD-B2A47A971278}" dt="2025-05-13T09:21:19.289" v="1" actId="1076"/>
          <ac:picMkLst>
            <pc:docMk/>
            <pc:sldMk cId="1143008087" sldId="288"/>
            <ac:picMk id="4" creationId="{A31AE40C-DD9E-FBAA-BA1B-8B64A2CB7A57}"/>
          </ac:picMkLst>
        </pc:picChg>
      </pc:sldChg>
    </pc:docChg>
  </pc:docChgLst>
  <pc:docChgLst>
    <pc:chgData name="Erika Solbakken" userId="S::erikaso@uio.no::f7c2353f-bff6-4943-9208-99e7cd2c5387" providerId="AD" clId="Web-{761C5C4F-8473-4703-8135-55A66A0F464B}"/>
    <pc:docChg chg="modSld">
      <pc:chgData name="Erika Solbakken" userId="S::erikaso@uio.no::f7c2353f-bff6-4943-9208-99e7cd2c5387" providerId="AD" clId="Web-{761C5C4F-8473-4703-8135-55A66A0F464B}" dt="2025-05-26T06:24:43.099" v="8"/>
      <pc:docMkLst>
        <pc:docMk/>
      </pc:docMkLst>
      <pc:sldChg chg="modNotes">
        <pc:chgData name="Erika Solbakken" userId="S::erikaso@uio.no::f7c2353f-bff6-4943-9208-99e7cd2c5387" providerId="AD" clId="Web-{761C5C4F-8473-4703-8135-55A66A0F464B}" dt="2025-05-26T06:24:43.099" v="8"/>
        <pc:sldMkLst>
          <pc:docMk/>
          <pc:sldMk cId="1292659915" sldId="268"/>
        </pc:sldMkLst>
      </pc:sldChg>
      <pc:sldChg chg="modSp">
        <pc:chgData name="Erika Solbakken" userId="S::erikaso@uio.no::f7c2353f-bff6-4943-9208-99e7cd2c5387" providerId="AD" clId="Web-{761C5C4F-8473-4703-8135-55A66A0F464B}" dt="2025-05-26T06:23:23.864" v="2" actId="1076"/>
        <pc:sldMkLst>
          <pc:docMk/>
          <pc:sldMk cId="524504266" sldId="269"/>
        </pc:sldMkLst>
        <pc:picChg chg="mod">
          <ac:chgData name="Erika Solbakken" userId="S::erikaso@uio.no::f7c2353f-bff6-4943-9208-99e7cd2c5387" providerId="AD" clId="Web-{761C5C4F-8473-4703-8135-55A66A0F464B}" dt="2025-05-26T06:23:23.864" v="2" actId="1076"/>
          <ac:picMkLst>
            <pc:docMk/>
            <pc:sldMk cId="524504266" sldId="269"/>
            <ac:picMk id="3" creationId="{6E4A20D2-316F-6C3B-31D2-6B33D1F0D062}"/>
          </ac:picMkLst>
        </pc:picChg>
      </pc:sldChg>
      <pc:sldChg chg="modSp">
        <pc:chgData name="Erika Solbakken" userId="S::erikaso@uio.no::f7c2353f-bff6-4943-9208-99e7cd2c5387" providerId="AD" clId="Web-{761C5C4F-8473-4703-8135-55A66A0F464B}" dt="2025-05-26T06:23:19.473" v="1" actId="20577"/>
        <pc:sldMkLst>
          <pc:docMk/>
          <pc:sldMk cId="1657068538" sldId="271"/>
        </pc:sldMkLst>
        <pc:spChg chg="mod">
          <ac:chgData name="Erika Solbakken" userId="S::erikaso@uio.no::f7c2353f-bff6-4943-9208-99e7cd2c5387" providerId="AD" clId="Web-{761C5C4F-8473-4703-8135-55A66A0F464B}" dt="2025-05-26T06:23:19.473" v="1" actId="20577"/>
          <ac:spMkLst>
            <pc:docMk/>
            <pc:sldMk cId="1657068538" sldId="271"/>
            <ac:spMk id="3" creationId="{1F3A477C-8C0E-8C13-F858-9F2A3C27542E}"/>
          </ac:spMkLst>
        </pc:spChg>
      </pc:sldChg>
      <pc:sldChg chg="modSp delAnim">
        <pc:chgData name="Erika Solbakken" userId="S::erikaso@uio.no::f7c2353f-bff6-4943-9208-99e7cd2c5387" providerId="AD" clId="Web-{761C5C4F-8473-4703-8135-55A66A0F464B}" dt="2025-05-26T06:24:03.489" v="5"/>
        <pc:sldMkLst>
          <pc:docMk/>
          <pc:sldMk cId="1143008087" sldId="288"/>
        </pc:sldMkLst>
        <pc:spChg chg="mod">
          <ac:chgData name="Erika Solbakken" userId="S::erikaso@uio.no::f7c2353f-bff6-4943-9208-99e7cd2c5387" providerId="AD" clId="Web-{761C5C4F-8473-4703-8135-55A66A0F464B}" dt="2025-05-26T06:23:42.333" v="4" actId="1076"/>
          <ac:spMkLst>
            <pc:docMk/>
            <pc:sldMk cId="1143008087" sldId="288"/>
            <ac:spMk id="5" creationId="{4763F753-2B2B-7A91-E4C8-F2024AC68431}"/>
          </ac:spMkLst>
        </pc:spChg>
        <pc:picChg chg="mod">
          <ac:chgData name="Erika Solbakken" userId="S::erikaso@uio.no::f7c2353f-bff6-4943-9208-99e7cd2c5387" providerId="AD" clId="Web-{761C5C4F-8473-4703-8135-55A66A0F464B}" dt="2025-05-26T06:23:36.989" v="3" actId="1076"/>
          <ac:picMkLst>
            <pc:docMk/>
            <pc:sldMk cId="1143008087" sldId="288"/>
            <ac:picMk id="4" creationId="{A31AE40C-DD9E-FBAA-BA1B-8B64A2CB7A57}"/>
          </ac:picMkLst>
        </pc:picChg>
      </pc:sldChg>
    </pc:docChg>
  </pc:docChgLst>
  <pc:docChgLst>
    <pc:chgData name="Erika Solbakken" userId="S::erikaso@uio.no::f7c2353f-bff6-4943-9208-99e7cd2c5387" providerId="AD" clId="Web-{A003FD1E-4375-4155-BC54-9A9070DA8D01}"/>
    <pc:docChg chg="mod addSld delSld modSld sldOrd">
      <pc:chgData name="Erika Solbakken" userId="S::erikaso@uio.no::f7c2353f-bff6-4943-9208-99e7cd2c5387" providerId="AD" clId="Web-{A003FD1E-4375-4155-BC54-9A9070DA8D01}" dt="2024-12-12T10:40:39.853" v="702" actId="20577"/>
      <pc:docMkLst>
        <pc:docMk/>
      </pc:docMkLst>
      <pc:sldChg chg="modSp">
        <pc:chgData name="Erika Solbakken" userId="S::erikaso@uio.no::f7c2353f-bff6-4943-9208-99e7cd2c5387" providerId="AD" clId="Web-{A003FD1E-4375-4155-BC54-9A9070DA8D01}" dt="2024-12-12T09:57:37.094" v="246" actId="20577"/>
        <pc:sldMkLst>
          <pc:docMk/>
          <pc:sldMk cId="1122684183" sldId="256"/>
        </pc:sldMkLst>
        <pc:spChg chg="mod">
          <ac:chgData name="Erika Solbakken" userId="S::erikaso@uio.no::f7c2353f-bff6-4943-9208-99e7cd2c5387" providerId="AD" clId="Web-{A003FD1E-4375-4155-BC54-9A9070DA8D01}" dt="2024-12-12T09:56:04.715" v="209" actId="20577"/>
          <ac:spMkLst>
            <pc:docMk/>
            <pc:sldMk cId="1122684183" sldId="256"/>
            <ac:spMk id="2" creationId="{00000000-0000-0000-0000-000000000000}"/>
          </ac:spMkLst>
        </pc:spChg>
        <pc:spChg chg="mod">
          <ac:chgData name="Erika Solbakken" userId="S::erikaso@uio.no::f7c2353f-bff6-4943-9208-99e7cd2c5387" providerId="AD" clId="Web-{A003FD1E-4375-4155-BC54-9A9070DA8D01}" dt="2024-12-12T09:57:37.094" v="246" actId="20577"/>
          <ac:spMkLst>
            <pc:docMk/>
            <pc:sldMk cId="1122684183" sldId="256"/>
            <ac:spMk id="3" creationId="{00000000-0000-0000-0000-000000000000}"/>
          </ac:spMkLst>
        </pc:spChg>
      </pc:sldChg>
      <pc:sldChg chg="modSp">
        <pc:chgData name="Erika Solbakken" userId="S::erikaso@uio.no::f7c2353f-bff6-4943-9208-99e7cd2c5387" providerId="AD" clId="Web-{A003FD1E-4375-4155-BC54-9A9070DA8D01}" dt="2024-12-12T10:28:02.814" v="321" actId="1076"/>
        <pc:sldMkLst>
          <pc:docMk/>
          <pc:sldMk cId="2234012715" sldId="266"/>
        </pc:sldMkLst>
      </pc:sldChg>
      <pc:sldChg chg="modSp del ord">
        <pc:chgData name="Erika Solbakken" userId="S::erikaso@uio.no::f7c2353f-bff6-4943-9208-99e7cd2c5387" providerId="AD" clId="Web-{A003FD1E-4375-4155-BC54-9A9070DA8D01}" dt="2024-12-12T10:36:55.782" v="632"/>
        <pc:sldMkLst>
          <pc:docMk/>
          <pc:sldMk cId="4137988381" sldId="270"/>
        </pc:sldMkLst>
      </pc:sldChg>
      <pc:sldChg chg="addAnim delAnim modAnim">
        <pc:chgData name="Erika Solbakken" userId="S::erikaso@uio.no::f7c2353f-bff6-4943-9208-99e7cd2c5387" providerId="AD" clId="Web-{A003FD1E-4375-4155-BC54-9A9070DA8D01}" dt="2024-12-12T10:27:50.345" v="320"/>
        <pc:sldMkLst>
          <pc:docMk/>
          <pc:sldMk cId="1657068538" sldId="271"/>
        </pc:sldMkLst>
      </pc:sldChg>
      <pc:sldChg chg="modSp">
        <pc:chgData name="Erika Solbakken" userId="S::erikaso@uio.no::f7c2353f-bff6-4943-9208-99e7cd2c5387" providerId="AD" clId="Web-{A003FD1E-4375-4155-BC54-9A9070DA8D01}" dt="2024-12-12T10:29:51.272" v="414" actId="1076"/>
        <pc:sldMkLst>
          <pc:docMk/>
          <pc:sldMk cId="1860925869" sldId="272"/>
        </pc:sldMkLst>
      </pc:sldChg>
      <pc:sldChg chg="modSp new ord">
        <pc:chgData name="Erika Solbakken" userId="S::erikaso@uio.no::f7c2353f-bff6-4943-9208-99e7cd2c5387" providerId="AD" clId="Web-{A003FD1E-4375-4155-BC54-9A9070DA8D01}" dt="2024-12-12T10:30:52.353" v="475" actId="20577"/>
        <pc:sldMkLst>
          <pc:docMk/>
          <pc:sldMk cId="3294776775" sldId="275"/>
        </pc:sldMkLst>
      </pc:sldChg>
      <pc:sldChg chg="modSp new ord">
        <pc:chgData name="Erika Solbakken" userId="S::erikaso@uio.no::f7c2353f-bff6-4943-9208-99e7cd2c5387" providerId="AD" clId="Web-{A003FD1E-4375-4155-BC54-9A9070DA8D01}" dt="2024-12-12T10:35:36.982" v="631" actId="20577"/>
        <pc:sldMkLst>
          <pc:docMk/>
          <pc:sldMk cId="3351721153" sldId="276"/>
        </pc:sldMkLst>
        <pc:spChg chg="mod">
          <ac:chgData name="Erika Solbakken" userId="S::erikaso@uio.no::f7c2353f-bff6-4943-9208-99e7cd2c5387" providerId="AD" clId="Web-{A003FD1E-4375-4155-BC54-9A9070DA8D01}" dt="2024-12-12T10:33:39.799" v="508" actId="20577"/>
          <ac:spMkLst>
            <pc:docMk/>
            <pc:sldMk cId="3351721153" sldId="276"/>
            <ac:spMk id="2" creationId="{76D9A05C-BF5E-31F0-D43B-1B593FB96173}"/>
          </ac:spMkLst>
        </pc:spChg>
        <pc:spChg chg="mod">
          <ac:chgData name="Erika Solbakken" userId="S::erikaso@uio.no::f7c2353f-bff6-4943-9208-99e7cd2c5387" providerId="AD" clId="Web-{A003FD1E-4375-4155-BC54-9A9070DA8D01}" dt="2024-12-12T10:35:36.982" v="631" actId="20577"/>
          <ac:spMkLst>
            <pc:docMk/>
            <pc:sldMk cId="3351721153" sldId="276"/>
            <ac:spMk id="3" creationId="{6411DE6C-49E8-CBF7-29C8-A767EA51BEAC}"/>
          </ac:spMkLst>
        </pc:spChg>
      </pc:sldChg>
      <pc:sldChg chg="modSp new del ord modNotes">
        <pc:chgData name="Erika Solbakken" userId="S::erikaso@uio.no::f7c2353f-bff6-4943-9208-99e7cd2c5387" providerId="AD" clId="Web-{A003FD1E-4375-4155-BC54-9A9070DA8D01}" dt="2024-12-12T09:55:45.168" v="207"/>
        <pc:sldMkLst>
          <pc:docMk/>
          <pc:sldMk cId="4118416006" sldId="276"/>
        </pc:sldMkLst>
      </pc:sldChg>
      <pc:sldChg chg="modSp new">
        <pc:chgData name="Erika Solbakken" userId="S::erikaso@uio.no::f7c2353f-bff6-4943-9208-99e7cd2c5387" providerId="AD" clId="Web-{A003FD1E-4375-4155-BC54-9A9070DA8D01}" dt="2024-12-12T10:40:39.853" v="702" actId="20577"/>
        <pc:sldMkLst>
          <pc:docMk/>
          <pc:sldMk cId="3987810803" sldId="277"/>
        </pc:sldMkLst>
      </pc:sldChg>
      <pc:sldChg chg="modSp new">
        <pc:chgData name="Erika Solbakken" userId="S::erikaso@uio.no::f7c2353f-bff6-4943-9208-99e7cd2c5387" providerId="AD" clId="Web-{A003FD1E-4375-4155-BC54-9A9070DA8D01}" dt="2024-12-12T10:40:14.899" v="678" actId="20577"/>
        <pc:sldMkLst>
          <pc:docMk/>
          <pc:sldMk cId="2747048693" sldId="278"/>
        </pc:sldMkLst>
      </pc:sldChg>
    </pc:docChg>
  </pc:docChgLst>
  <pc:docChgLst>
    <pc:chgData name="Heidi Cecilie Villmones" userId="S::heivil_siv.no#ext#@uio.onmicrosoft.com::a623fd69-c92e-4269-a14f-a1ebf957f738" providerId="AD" clId="Web-{B452515C-EDBC-F911-7B75-0DC2757254B9}"/>
    <pc:docChg chg="modSld">
      <pc:chgData name="Heidi Cecilie Villmones" userId="S::heivil_siv.no#ext#@uio.onmicrosoft.com::a623fd69-c92e-4269-a14f-a1ebf957f738" providerId="AD" clId="Web-{B452515C-EDBC-F911-7B75-0DC2757254B9}" dt="2024-11-29T13:41:16.108" v="201" actId="14100"/>
      <pc:docMkLst>
        <pc:docMk/>
      </pc:docMkLst>
      <pc:sldChg chg="addSp modSp">
        <pc:chgData name="Heidi Cecilie Villmones" userId="S::heivil_siv.no#ext#@uio.onmicrosoft.com::a623fd69-c92e-4269-a14f-a1ebf957f738" providerId="AD" clId="Web-{B452515C-EDBC-F911-7B75-0DC2757254B9}" dt="2024-11-29T13:41:16.108" v="201" actId="14100"/>
        <pc:sldMkLst>
          <pc:docMk/>
          <pc:sldMk cId="1657068538" sldId="271"/>
        </pc:sldMkLst>
      </pc:sldChg>
      <pc:sldChg chg="modSp">
        <pc:chgData name="Heidi Cecilie Villmones" userId="S::heivil_siv.no#ext#@uio.onmicrosoft.com::a623fd69-c92e-4269-a14f-a1ebf957f738" providerId="AD" clId="Web-{B452515C-EDBC-F911-7B75-0DC2757254B9}" dt="2024-11-29T13:40:04.935" v="195" actId="20577"/>
        <pc:sldMkLst>
          <pc:docMk/>
          <pc:sldMk cId="798837158" sldId="273"/>
        </pc:sldMkLst>
      </pc:sldChg>
      <pc:sldChg chg="modSp">
        <pc:chgData name="Heidi Cecilie Villmones" userId="S::heivil_siv.no#ext#@uio.onmicrosoft.com::a623fd69-c92e-4269-a14f-a1ebf957f738" providerId="AD" clId="Web-{B452515C-EDBC-F911-7B75-0DC2757254B9}" dt="2024-11-29T13:36:25.493" v="56" actId="20577"/>
        <pc:sldMkLst>
          <pc:docMk/>
          <pc:sldMk cId="217051821" sldId="274"/>
        </pc:sldMkLst>
      </pc:sldChg>
    </pc:docChg>
  </pc:docChgLst>
  <pc:docChgLst>
    <pc:chgData name="Erika Solbakken" userId="S::erikaso@uio.no::f7c2353f-bff6-4943-9208-99e7cd2c5387" providerId="AD" clId="Web-{F2383BC6-220C-46F5-95DB-347D4F769AAE}"/>
    <pc:docChg chg="modSld">
      <pc:chgData name="Erika Solbakken" userId="S::erikaso@uio.no::f7c2353f-bff6-4943-9208-99e7cd2c5387" providerId="AD" clId="Web-{F2383BC6-220C-46F5-95DB-347D4F769AAE}" dt="2025-02-10T09:11:03.721" v="59"/>
      <pc:docMkLst>
        <pc:docMk/>
      </pc:docMkLst>
      <pc:sldChg chg="modSp">
        <pc:chgData name="Erika Solbakken" userId="S::erikaso@uio.no::f7c2353f-bff6-4943-9208-99e7cd2c5387" providerId="AD" clId="Web-{F2383BC6-220C-46F5-95DB-347D4F769AAE}" dt="2025-02-10T09:11:03.721" v="59"/>
        <pc:sldMkLst>
          <pc:docMk/>
          <pc:sldMk cId="524504266" sldId="269"/>
        </pc:sldMkLst>
        <pc:spChg chg="mod">
          <ac:chgData name="Erika Solbakken" userId="S::erikaso@uio.no::f7c2353f-bff6-4943-9208-99e7cd2c5387" providerId="AD" clId="Web-{F2383BC6-220C-46F5-95DB-347D4F769AAE}" dt="2025-02-10T09:10:07.688" v="48"/>
          <ac:spMkLst>
            <pc:docMk/>
            <pc:sldMk cId="524504266" sldId="269"/>
            <ac:spMk id="2" creationId="{C71F0521-9668-64AC-657F-749812F03139}"/>
          </ac:spMkLst>
        </pc:spChg>
        <pc:picChg chg="mod">
          <ac:chgData name="Erika Solbakken" userId="S::erikaso@uio.no::f7c2353f-bff6-4943-9208-99e7cd2c5387" providerId="AD" clId="Web-{F2383BC6-220C-46F5-95DB-347D4F769AAE}" dt="2025-02-10T09:11:03.721" v="59"/>
          <ac:picMkLst>
            <pc:docMk/>
            <pc:sldMk cId="524504266" sldId="269"/>
            <ac:picMk id="3" creationId="{6E4A20D2-316F-6C3B-31D2-6B33D1F0D062}"/>
          </ac:picMkLst>
        </pc:picChg>
      </pc:sldChg>
      <pc:sldChg chg="modSp">
        <pc:chgData name="Erika Solbakken" userId="S::erikaso@uio.no::f7c2353f-bff6-4943-9208-99e7cd2c5387" providerId="AD" clId="Web-{F2383BC6-220C-46F5-95DB-347D4F769AAE}" dt="2025-02-10T08:59:40.497" v="35"/>
        <pc:sldMkLst>
          <pc:docMk/>
          <pc:sldMk cId="2601336834" sldId="279"/>
        </pc:sldMkLst>
        <pc:picChg chg="mod">
          <ac:chgData name="Erika Solbakken" userId="S::erikaso@uio.no::f7c2353f-bff6-4943-9208-99e7cd2c5387" providerId="AD" clId="Web-{F2383BC6-220C-46F5-95DB-347D4F769AAE}" dt="2025-02-10T08:59:40.497" v="35"/>
          <ac:picMkLst>
            <pc:docMk/>
            <pc:sldMk cId="2601336834" sldId="279"/>
            <ac:picMk id="4" creationId="{7A01AD67-2271-4139-2C45-661209FD8936}"/>
          </ac:picMkLst>
        </pc:picChg>
      </pc:sldChg>
    </pc:docChg>
  </pc:docChgLst>
  <pc:docChgLst>
    <pc:chgData name="Erika Solbakken" userId="S::erikaso@uio.no::f7c2353f-bff6-4943-9208-99e7cd2c5387" providerId="AD" clId="Web-{85B0E280-7CD9-43AB-8ACB-A2DE9B22FEE4}"/>
    <pc:docChg chg="modSld">
      <pc:chgData name="Erika Solbakken" userId="S::erikaso@uio.no::f7c2353f-bff6-4943-9208-99e7cd2c5387" providerId="AD" clId="Web-{85B0E280-7CD9-43AB-8ACB-A2DE9B22FEE4}" dt="2025-02-25T06:11:35.718" v="12" actId="20577"/>
      <pc:docMkLst>
        <pc:docMk/>
      </pc:docMkLst>
      <pc:sldChg chg="modSp modCm">
        <pc:chgData name="Erika Solbakken" userId="S::erikaso@uio.no::f7c2353f-bff6-4943-9208-99e7cd2c5387" providerId="AD" clId="Web-{85B0E280-7CD9-43AB-8ACB-A2DE9B22FEE4}" dt="2025-02-25T06:11:35.718" v="12" actId="20577"/>
        <pc:sldMkLst>
          <pc:docMk/>
          <pc:sldMk cId="1143008087" sldId="288"/>
        </pc:sldMkLst>
        <pc:spChg chg="mod">
          <ac:chgData name="Erika Solbakken" userId="S::erikaso@uio.no::f7c2353f-bff6-4943-9208-99e7cd2c5387" providerId="AD" clId="Web-{85B0E280-7CD9-43AB-8ACB-A2DE9B22FEE4}" dt="2025-02-25T06:11:35.718" v="12" actId="20577"/>
          <ac:spMkLst>
            <pc:docMk/>
            <pc:sldMk cId="1143008087" sldId="288"/>
            <ac:spMk id="3" creationId="{E48BB0D3-43A5-2D42-8985-9F07830A093B}"/>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85B0E280-7CD9-43AB-8ACB-A2DE9B22FEE4}" dt="2025-02-25T06:11:34.859" v="11" actId="20577"/>
              <pc2:cmMkLst xmlns:pc2="http://schemas.microsoft.com/office/powerpoint/2019/9/main/command">
                <pc:docMk/>
                <pc:sldMk cId="1143008087" sldId="288"/>
                <pc2:cmMk id="{7FB5DA79-7A55-439F-A920-56B6ACFBE7D9}"/>
              </pc2:cmMkLst>
            </pc226:cmChg>
          </p:ext>
        </pc:extLst>
      </pc:sldChg>
    </pc:docChg>
  </pc:docChgLst>
  <pc:docChgLst>
    <pc:chgData name="Erika Solbakken" userId="S::erikaso@uio.no::f7c2353f-bff6-4943-9208-99e7cd2c5387" providerId="AD" clId="Web-{A42B3A01-499B-4BF5-8078-54D24826358A}"/>
    <pc:docChg chg="modSld">
      <pc:chgData name="Erika Solbakken" userId="S::erikaso@uio.no::f7c2353f-bff6-4943-9208-99e7cd2c5387" providerId="AD" clId="Web-{A42B3A01-499B-4BF5-8078-54D24826358A}" dt="2025-01-20T08:48:11.481" v="4" actId="20577"/>
      <pc:docMkLst>
        <pc:docMk/>
      </pc:docMkLst>
      <pc:sldChg chg="modSp">
        <pc:chgData name="Erika Solbakken" userId="S::erikaso@uio.no::f7c2353f-bff6-4943-9208-99e7cd2c5387" providerId="AD" clId="Web-{A42B3A01-499B-4BF5-8078-54D24826358A}" dt="2025-01-20T08:48:11.481" v="4" actId="20577"/>
        <pc:sldMkLst>
          <pc:docMk/>
          <pc:sldMk cId="1122684183" sldId="256"/>
        </pc:sldMkLst>
        <pc:spChg chg="mod">
          <ac:chgData name="Erika Solbakken" userId="S::erikaso@uio.no::f7c2353f-bff6-4943-9208-99e7cd2c5387" providerId="AD" clId="Web-{A42B3A01-499B-4BF5-8078-54D24826358A}" dt="2025-01-20T08:48:11.481" v="4" actId="20577"/>
          <ac:spMkLst>
            <pc:docMk/>
            <pc:sldMk cId="1122684183" sldId="256"/>
            <ac:spMk id="3" creationId="{00000000-0000-0000-0000-000000000000}"/>
          </ac:spMkLst>
        </pc:spChg>
      </pc:sldChg>
    </pc:docChg>
  </pc:docChgLst>
  <pc:docChgLst>
    <pc:chgData name="Erika Solbakken" userId="S::erikaso@uio.no::f7c2353f-bff6-4943-9208-99e7cd2c5387" providerId="AD" clId="Web-{63A0D356-F3D7-4323-827B-E556D027C8D4}"/>
    <pc:docChg chg="modSld">
      <pc:chgData name="Erika Solbakken" userId="S::erikaso@uio.no::f7c2353f-bff6-4943-9208-99e7cd2c5387" providerId="AD" clId="Web-{63A0D356-F3D7-4323-827B-E556D027C8D4}" dt="2025-03-06T11:50:23.931" v="21"/>
      <pc:docMkLst>
        <pc:docMk/>
      </pc:docMkLst>
      <pc:sldChg chg="modNotes">
        <pc:chgData name="Erika Solbakken" userId="S::erikaso@uio.no::f7c2353f-bff6-4943-9208-99e7cd2c5387" providerId="AD" clId="Web-{63A0D356-F3D7-4323-827B-E556D027C8D4}" dt="2025-03-06T11:50:23.931" v="21"/>
        <pc:sldMkLst>
          <pc:docMk/>
          <pc:sldMk cId="1657068538" sldId="271"/>
        </pc:sldMkLst>
      </pc:sldChg>
    </pc:docChg>
  </pc:docChgLst>
  <pc:docChgLst>
    <pc:chgData name="Erika Solbakken" userId="S::erikaso@uio.no::f7c2353f-bff6-4943-9208-99e7cd2c5387" providerId="AD" clId="Web-{F872883F-CFBC-4B43-8F65-D9DA3445A01C}"/>
    <pc:docChg chg="addSld delSld modSld sldOrd">
      <pc:chgData name="Erika Solbakken" userId="S::erikaso@uio.no::f7c2353f-bff6-4943-9208-99e7cd2c5387" providerId="AD" clId="Web-{F872883F-CFBC-4B43-8F65-D9DA3445A01C}" dt="2025-02-10T07:48:08.540" v="570"/>
      <pc:docMkLst>
        <pc:docMk/>
      </pc:docMkLst>
      <pc:sldChg chg="modSp">
        <pc:chgData name="Erika Solbakken" userId="S::erikaso@uio.no::f7c2353f-bff6-4943-9208-99e7cd2c5387" providerId="AD" clId="Web-{F872883F-CFBC-4B43-8F65-D9DA3445A01C}" dt="2025-02-10T07:36:40.370" v="411" actId="14100"/>
        <pc:sldMkLst>
          <pc:docMk/>
          <pc:sldMk cId="524504266" sldId="269"/>
        </pc:sldMkLst>
        <pc:spChg chg="mod">
          <ac:chgData name="Erika Solbakken" userId="S::erikaso@uio.no::f7c2353f-bff6-4943-9208-99e7cd2c5387" providerId="AD" clId="Web-{F872883F-CFBC-4B43-8F65-D9DA3445A01C}" dt="2025-02-10T07:36:40.370" v="411" actId="14100"/>
          <ac:spMkLst>
            <pc:docMk/>
            <pc:sldMk cId="524504266" sldId="269"/>
            <ac:spMk id="2" creationId="{C71F0521-9668-64AC-657F-749812F03139}"/>
          </ac:spMkLst>
        </pc:spChg>
      </pc:sldChg>
      <pc:sldChg chg="modNotes">
        <pc:chgData name="Erika Solbakken" userId="S::erikaso@uio.no::f7c2353f-bff6-4943-9208-99e7cd2c5387" providerId="AD" clId="Web-{F872883F-CFBC-4B43-8F65-D9DA3445A01C}" dt="2025-02-10T07:27:53.312" v="171"/>
        <pc:sldMkLst>
          <pc:docMk/>
          <pc:sldMk cId="1657068538" sldId="271"/>
        </pc:sldMkLst>
      </pc:sldChg>
      <pc:sldChg chg="modSp del ord modCm modNotes">
        <pc:chgData name="Erika Solbakken" userId="S::erikaso@uio.no::f7c2353f-bff6-4943-9208-99e7cd2c5387" providerId="AD" clId="Web-{F872883F-CFBC-4B43-8F65-D9DA3445A01C}" dt="2025-02-10T07:48:08.540" v="570"/>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F872883F-CFBC-4B43-8F65-D9DA3445A01C}" dt="2025-02-10T07:36:58.276" v="418"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Erika Solbakken" userId="S::erikaso@uio.no::f7c2353f-bff6-4943-9208-99e7cd2c5387" providerId="AD" clId="Web-{F872883F-CFBC-4B43-8F65-D9DA3445A01C}" dt="2025-02-10T07:36:58.276" v="418" actId="20577"/>
              <pc2:cmMkLst xmlns:pc2="http://schemas.microsoft.com/office/powerpoint/2019/9/main/command">
                <pc:docMk/>
                <pc:sldMk cId="217051821" sldId="274"/>
                <pc2:cmMk id="{AA4ADAC4-A39A-4DD1-86FC-3DA3986A774A}"/>
              </pc2:cmMkLst>
            </pc226:cmChg>
          </p:ext>
        </pc:extLst>
      </pc:sldChg>
      <pc:sldChg chg="modSp modNotes">
        <pc:chgData name="Erika Solbakken" userId="S::erikaso@uio.no::f7c2353f-bff6-4943-9208-99e7cd2c5387" providerId="AD" clId="Web-{F872883F-CFBC-4B43-8F65-D9DA3445A01C}" dt="2025-02-10T07:33:34.554" v="379"/>
        <pc:sldMkLst>
          <pc:docMk/>
          <pc:sldMk cId="2747048693" sldId="278"/>
        </pc:sldMkLst>
      </pc:sldChg>
      <pc:sldChg chg="addSp modSp modNotes">
        <pc:chgData name="Erika Solbakken" userId="S::erikaso@uio.no::f7c2353f-bff6-4943-9208-99e7cd2c5387" providerId="AD" clId="Web-{F872883F-CFBC-4B43-8F65-D9DA3445A01C}" dt="2025-02-10T07:35:30.447" v="406"/>
        <pc:sldMkLst>
          <pc:docMk/>
          <pc:sldMk cId="2601336834" sldId="279"/>
        </pc:sldMkLst>
        <pc:spChg chg="mod">
          <ac:chgData name="Erika Solbakken" userId="S::erikaso@uio.no::f7c2353f-bff6-4943-9208-99e7cd2c5387" providerId="AD" clId="Web-{F872883F-CFBC-4B43-8F65-D9DA3445A01C}" dt="2025-02-10T07:21:20.195" v="32" actId="20577"/>
          <ac:spMkLst>
            <pc:docMk/>
            <pc:sldMk cId="2601336834" sldId="279"/>
            <ac:spMk id="3" creationId="{DE6CE5DB-2116-37E4-8C4C-73EA9FE52483}"/>
          </ac:spMkLst>
        </pc:spChg>
        <pc:picChg chg="add mod">
          <ac:chgData name="Erika Solbakken" userId="S::erikaso@uio.no::f7c2353f-bff6-4943-9208-99e7cd2c5387" providerId="AD" clId="Web-{F872883F-CFBC-4B43-8F65-D9DA3445A01C}" dt="2025-02-10T07:23:25.822" v="62"/>
          <ac:picMkLst>
            <pc:docMk/>
            <pc:sldMk cId="2601336834" sldId="279"/>
            <ac:picMk id="4" creationId="{7A01AD67-2271-4139-2C45-661209FD8936}"/>
          </ac:picMkLst>
        </pc:picChg>
      </pc:sldChg>
      <pc:sldChg chg="modSp modCm modNotes">
        <pc:chgData name="Erika Solbakken" userId="S::erikaso@uio.no::f7c2353f-bff6-4943-9208-99e7cd2c5387" providerId="AD" clId="Web-{F872883F-CFBC-4B43-8F65-D9DA3445A01C}" dt="2025-02-10T07:46:42.445" v="568"/>
        <pc:sldMkLst>
          <pc:docMk/>
          <pc:sldMk cId="615400194" sldId="283"/>
        </pc:sldMkLst>
        <pc:spChg chg="mod">
          <ac:chgData name="Erika Solbakken" userId="S::erikaso@uio.no::f7c2353f-bff6-4943-9208-99e7cd2c5387" providerId="AD" clId="Web-{F872883F-CFBC-4B43-8F65-D9DA3445A01C}" dt="2025-02-10T07:45:53.897" v="526"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Erika Solbakken" userId="S::erikaso@uio.no::f7c2353f-bff6-4943-9208-99e7cd2c5387" providerId="AD" clId="Web-{F872883F-CFBC-4B43-8F65-D9DA3445A01C}" dt="2025-02-10T07:45:52.787" v="524" actId="20577"/>
              <pc2:cmMkLst xmlns:pc2="http://schemas.microsoft.com/office/powerpoint/2019/9/main/command">
                <pc:docMk/>
                <pc:sldMk cId="615400194" sldId="283"/>
                <pc2:cmMk id="{7EF857EC-ECAA-4587-91D4-CD41CDA6E4D9}"/>
              </pc2:cmMkLst>
            </pc226:cmChg>
          </p:ext>
        </pc:extLst>
      </pc:sldChg>
      <pc:sldChg chg="del">
        <pc:chgData name="Erika Solbakken" userId="S::erikaso@uio.no::f7c2353f-bff6-4943-9208-99e7cd2c5387" providerId="AD" clId="Web-{F872883F-CFBC-4B43-8F65-D9DA3445A01C}" dt="2025-02-10T07:34:38.211" v="383"/>
        <pc:sldMkLst>
          <pc:docMk/>
          <pc:sldMk cId="1244181498" sldId="284"/>
        </pc:sldMkLst>
      </pc:sldChg>
      <pc:sldChg chg="del">
        <pc:chgData name="Erika Solbakken" userId="S::erikaso@uio.no::f7c2353f-bff6-4943-9208-99e7cd2c5387" providerId="AD" clId="Web-{F872883F-CFBC-4B43-8F65-D9DA3445A01C}" dt="2025-02-10T07:34:40.196" v="384"/>
        <pc:sldMkLst>
          <pc:docMk/>
          <pc:sldMk cId="2417941502" sldId="285"/>
        </pc:sldMkLst>
      </pc:sldChg>
      <pc:sldChg chg="del">
        <pc:chgData name="Erika Solbakken" userId="S::erikaso@uio.no::f7c2353f-bff6-4943-9208-99e7cd2c5387" providerId="AD" clId="Web-{F872883F-CFBC-4B43-8F65-D9DA3445A01C}" dt="2025-02-10T07:34:42.680" v="385"/>
        <pc:sldMkLst>
          <pc:docMk/>
          <pc:sldMk cId="2192246570" sldId="286"/>
        </pc:sldMkLst>
      </pc:sldChg>
      <pc:sldChg chg="del">
        <pc:chgData name="Erika Solbakken" userId="S::erikaso@uio.no::f7c2353f-bff6-4943-9208-99e7cd2c5387" providerId="AD" clId="Web-{F872883F-CFBC-4B43-8F65-D9DA3445A01C}" dt="2025-02-10T07:48:05.337" v="569"/>
        <pc:sldMkLst>
          <pc:docMk/>
          <pc:sldMk cId="2018558389" sldId="287"/>
        </pc:sldMkLst>
      </pc:sldChg>
      <pc:sldChg chg="modSp del modNotes">
        <pc:chgData name="Erika Solbakken" userId="S::erikaso@uio.no::f7c2353f-bff6-4943-9208-99e7cd2c5387" providerId="AD" clId="Web-{F872883F-CFBC-4B43-8F65-D9DA3445A01C}" dt="2025-02-10T07:35:32.540" v="407"/>
        <pc:sldMkLst>
          <pc:docMk/>
          <pc:sldMk cId="1981819517" sldId="290"/>
        </pc:sldMkLst>
      </pc:sldChg>
      <pc:sldChg chg="modNotes">
        <pc:chgData name="Erika Solbakken" userId="S::erikaso@uio.no::f7c2353f-bff6-4943-9208-99e7cd2c5387" providerId="AD" clId="Web-{F872883F-CFBC-4B43-8F65-D9DA3445A01C}" dt="2025-02-10T07:27:36.234" v="168"/>
        <pc:sldMkLst>
          <pc:docMk/>
          <pc:sldMk cId="4210271773" sldId="291"/>
        </pc:sldMkLst>
      </pc:sldChg>
      <pc:sldChg chg="addSp delSp modSp new modNotes">
        <pc:chgData name="Erika Solbakken" userId="S::erikaso@uio.no::f7c2353f-bff6-4943-9208-99e7cd2c5387" providerId="AD" clId="Web-{F872883F-CFBC-4B43-8F65-D9DA3445A01C}" dt="2025-02-10T07:36:06.135" v="409" actId="20577"/>
        <pc:sldMkLst>
          <pc:docMk/>
          <pc:sldMk cId="3555358824" sldId="292"/>
        </pc:sldMkLst>
        <pc:spChg chg="mod">
          <ac:chgData name="Erika Solbakken" userId="S::erikaso@uio.no::f7c2353f-bff6-4943-9208-99e7cd2c5387" providerId="AD" clId="Web-{F872883F-CFBC-4B43-8F65-D9DA3445A01C}" dt="2025-02-10T07:36:06.135" v="409" actId="20577"/>
          <ac:spMkLst>
            <pc:docMk/>
            <pc:sldMk cId="3555358824" sldId="292"/>
            <ac:spMk id="2" creationId="{07D6577E-1F06-1C8C-1268-B4EEDAB1C90D}"/>
          </ac:spMkLst>
        </pc:spChg>
        <pc:picChg chg="add del mod ord">
          <ac:chgData name="Erika Solbakken" userId="S::erikaso@uio.no::f7c2353f-bff6-4943-9208-99e7cd2c5387" providerId="AD" clId="Web-{F872883F-CFBC-4B43-8F65-D9DA3445A01C}" dt="2025-02-10T07:31:03.316" v="244"/>
          <ac:picMkLst>
            <pc:docMk/>
            <pc:sldMk cId="3555358824" sldId="292"/>
            <ac:picMk id="4" creationId="{ACB4EBD1-2FA3-C7B0-9BD6-398F90DAABEB}"/>
          </ac:picMkLst>
        </pc:picChg>
      </pc:sldChg>
    </pc:docChg>
  </pc:docChgLst>
  <pc:docChgLst>
    <pc:chgData name="Erika Solbakken" userId="S::erikaso@uio.no::f7c2353f-bff6-4943-9208-99e7cd2c5387" providerId="AD" clId="Web-{089727A5-6DEC-48B5-BBD8-250BEA30924A}"/>
    <pc:docChg chg="delSld">
      <pc:chgData name="Erika Solbakken" userId="S::erikaso@uio.no::f7c2353f-bff6-4943-9208-99e7cd2c5387" providerId="AD" clId="Web-{089727A5-6DEC-48B5-BBD8-250BEA30924A}" dt="2025-02-11T06:23:41.049" v="0"/>
      <pc:docMkLst>
        <pc:docMk/>
      </pc:docMkLst>
      <pc:sldChg chg="del">
        <pc:chgData name="Erika Solbakken" userId="S::erikaso@uio.no::f7c2353f-bff6-4943-9208-99e7cd2c5387" providerId="AD" clId="Web-{089727A5-6DEC-48B5-BBD8-250BEA30924A}" dt="2025-02-11T06:23:41.049" v="0"/>
        <pc:sldMkLst>
          <pc:docMk/>
          <pc:sldMk cId="423199484" sldId="289"/>
        </pc:sldMkLst>
      </pc:sldChg>
    </pc:docChg>
  </pc:docChgLst>
  <pc:docChgLst>
    <pc:chgData name="Erika Solbakken" userId="S::erikaso@uio.no::f7c2353f-bff6-4943-9208-99e7cd2c5387" providerId="AD" clId="Web-{25E5349B-72F2-4D81-A70D-23839CEDEE3F}"/>
    <pc:docChg chg="addSld delSld modSld">
      <pc:chgData name="Erika Solbakken" userId="S::erikaso@uio.no::f7c2353f-bff6-4943-9208-99e7cd2c5387" providerId="AD" clId="Web-{25E5349B-72F2-4D81-A70D-23839CEDEE3F}" dt="2025-01-20T10:08:15.648" v="1950"/>
      <pc:docMkLst>
        <pc:docMk/>
      </pc:docMkLst>
      <pc:sldChg chg="del">
        <pc:chgData name="Erika Solbakken" userId="S::erikaso@uio.no::f7c2353f-bff6-4943-9208-99e7cd2c5387" providerId="AD" clId="Web-{25E5349B-72F2-4D81-A70D-23839CEDEE3F}" dt="2025-01-20T09:51:41.297" v="1106"/>
        <pc:sldMkLst>
          <pc:docMk/>
          <pc:sldMk cId="2234012715" sldId="266"/>
        </pc:sldMkLst>
      </pc:sldChg>
      <pc:sldChg chg="addSp delSp modSp addAnim delAnim modAnim modNotes">
        <pc:chgData name="Erika Solbakken" userId="S::erikaso@uio.no::f7c2353f-bff6-4943-9208-99e7cd2c5387" providerId="AD" clId="Web-{25E5349B-72F2-4D81-A70D-23839CEDEE3F}" dt="2025-01-20T09:50:32.905" v="1105"/>
        <pc:sldMkLst>
          <pc:docMk/>
          <pc:sldMk cId="1657068538" sldId="271"/>
        </pc:sldMkLst>
        <pc:spChg chg="mod">
          <ac:chgData name="Erika Solbakken" userId="S::erikaso@uio.no::f7c2353f-bff6-4943-9208-99e7cd2c5387" providerId="AD" clId="Web-{25E5349B-72F2-4D81-A70D-23839CEDEE3F}" dt="2025-01-20T09:34:37.712" v="747" actId="20577"/>
          <ac:spMkLst>
            <pc:docMk/>
            <pc:sldMk cId="1657068538" sldId="271"/>
            <ac:spMk id="3" creationId="{1F3A477C-8C0E-8C13-F858-9F2A3C27542E}"/>
          </ac:spMkLst>
        </pc:spChg>
        <pc:spChg chg="add mod">
          <ac:chgData name="Erika Solbakken" userId="S::erikaso@uio.no::f7c2353f-bff6-4943-9208-99e7cd2c5387" providerId="AD" clId="Web-{25E5349B-72F2-4D81-A70D-23839CEDEE3F}" dt="2025-01-20T09:39:29.453" v="1079"/>
          <ac:spMkLst>
            <pc:docMk/>
            <pc:sldMk cId="1657068538" sldId="271"/>
            <ac:spMk id="7" creationId="{4D9B96C0-2ADF-3678-5359-0EFCC4A21056}"/>
          </ac:spMkLst>
        </pc:spChg>
        <pc:spChg chg="add mod">
          <ac:chgData name="Erika Solbakken" userId="S::erikaso@uio.no::f7c2353f-bff6-4943-9208-99e7cd2c5387" providerId="AD" clId="Web-{25E5349B-72F2-4D81-A70D-23839CEDEE3F}" dt="2025-01-20T09:40:04.766" v="1082"/>
          <ac:spMkLst>
            <pc:docMk/>
            <pc:sldMk cId="1657068538" sldId="271"/>
            <ac:spMk id="8" creationId="{FFCF8686-FC5E-E94B-D960-39B344872C24}"/>
          </ac:spMkLst>
        </pc:spChg>
        <pc:spChg chg="add mod">
          <ac:chgData name="Erika Solbakken" userId="S::erikaso@uio.no::f7c2353f-bff6-4943-9208-99e7cd2c5387" providerId="AD" clId="Web-{25E5349B-72F2-4D81-A70D-23839CEDEE3F}" dt="2025-01-20T09:40:18.626" v="1085"/>
          <ac:spMkLst>
            <pc:docMk/>
            <pc:sldMk cId="1657068538" sldId="271"/>
            <ac:spMk id="9" creationId="{0BB68773-FFD6-4252-BA78-EE74D285652D}"/>
          </ac:spMkLst>
        </pc:spChg>
        <pc:picChg chg="mod">
          <ac:chgData name="Erika Solbakken" userId="S::erikaso@uio.no::f7c2353f-bff6-4943-9208-99e7cd2c5387" providerId="AD" clId="Web-{25E5349B-72F2-4D81-A70D-23839CEDEE3F}" dt="2025-01-20T09:38:26.045" v="1072" actId="1076"/>
          <ac:picMkLst>
            <pc:docMk/>
            <pc:sldMk cId="1657068538" sldId="271"/>
            <ac:picMk id="4" creationId="{24B644DD-B4E1-79CD-1AEA-CF7BC8FF8C03}"/>
          </ac:picMkLst>
        </pc:picChg>
      </pc:sldChg>
      <pc:sldChg chg="modNotes">
        <pc:chgData name="Erika Solbakken" userId="S::erikaso@uio.no::f7c2353f-bff6-4943-9208-99e7cd2c5387" providerId="AD" clId="Web-{25E5349B-72F2-4D81-A70D-23839CEDEE3F}" dt="2025-01-20T09:30:37.112" v="526"/>
        <pc:sldMkLst>
          <pc:docMk/>
          <pc:sldMk cId="798837158" sldId="273"/>
        </pc:sldMkLst>
      </pc:sldChg>
      <pc:sldChg chg="modSp modCm">
        <pc:chgData name="Erika Solbakken" userId="S::erikaso@uio.no::f7c2353f-bff6-4943-9208-99e7cd2c5387" providerId="AD" clId="Web-{25E5349B-72F2-4D81-A70D-23839CEDEE3F}" dt="2025-01-20T09:54:50.801" v="1141"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25E5349B-72F2-4D81-A70D-23839CEDEE3F}" dt="2025-01-20T09:54:49.286" v="1140"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Erika Solbakken" userId="S::erikaso@uio.no::f7c2353f-bff6-4943-9208-99e7cd2c5387" providerId="AD" clId="Web-{25E5349B-72F2-4D81-A70D-23839CEDEE3F}" dt="2025-01-20T09:54:49.286" v="1140" actId="20577"/>
              <pc2:cmMkLst xmlns:pc2="http://schemas.microsoft.com/office/powerpoint/2019/9/main/command">
                <pc:docMk/>
                <pc:sldMk cId="217051821" sldId="274"/>
                <pc2:cmMk id="{AA4ADAC4-A39A-4DD1-86FC-3DA3986A774A}"/>
              </pc2:cmMkLst>
            </pc226:cmChg>
          </p:ext>
        </pc:extLst>
      </pc:sldChg>
      <pc:sldChg chg="modNotes">
        <pc:chgData name="Erika Solbakken" userId="S::erikaso@uio.no::f7c2353f-bff6-4943-9208-99e7cd2c5387" providerId="AD" clId="Web-{25E5349B-72F2-4D81-A70D-23839CEDEE3F}" dt="2025-01-20T10:08:15.648" v="1950"/>
        <pc:sldMkLst>
          <pc:docMk/>
          <pc:sldMk cId="2747048693" sldId="278"/>
        </pc:sldMkLst>
      </pc:sldChg>
      <pc:sldChg chg="del">
        <pc:chgData name="Erika Solbakken" userId="S::erikaso@uio.no::f7c2353f-bff6-4943-9208-99e7cd2c5387" providerId="AD" clId="Web-{25E5349B-72F2-4D81-A70D-23839CEDEE3F}" dt="2025-01-20T09:26:41.591" v="2"/>
        <pc:sldMkLst>
          <pc:docMk/>
          <pc:sldMk cId="1244181498" sldId="280"/>
        </pc:sldMkLst>
      </pc:sldChg>
      <pc:sldChg chg="del">
        <pc:chgData name="Erika Solbakken" userId="S::erikaso@uio.no::f7c2353f-bff6-4943-9208-99e7cd2c5387" providerId="AD" clId="Web-{25E5349B-72F2-4D81-A70D-23839CEDEE3F}" dt="2025-01-20T09:26:41.591" v="1"/>
        <pc:sldMkLst>
          <pc:docMk/>
          <pc:sldMk cId="2417941502" sldId="281"/>
        </pc:sldMkLst>
      </pc:sldChg>
      <pc:sldChg chg="del">
        <pc:chgData name="Erika Solbakken" userId="S::erikaso@uio.no::f7c2353f-bff6-4943-9208-99e7cd2c5387" providerId="AD" clId="Web-{25E5349B-72F2-4D81-A70D-23839CEDEE3F}" dt="2025-01-20T09:26:41.591" v="0"/>
        <pc:sldMkLst>
          <pc:docMk/>
          <pc:sldMk cId="2192246570" sldId="282"/>
        </pc:sldMkLst>
      </pc:sldChg>
      <pc:sldChg chg="add">
        <pc:chgData name="Erika Solbakken" userId="S::erikaso@uio.no::f7c2353f-bff6-4943-9208-99e7cd2c5387" providerId="AD" clId="Web-{25E5349B-72F2-4D81-A70D-23839CEDEE3F}" dt="2025-01-20T09:26:46.748" v="3"/>
        <pc:sldMkLst>
          <pc:docMk/>
          <pc:sldMk cId="1244181498" sldId="284"/>
        </pc:sldMkLst>
      </pc:sldChg>
      <pc:sldChg chg="add">
        <pc:chgData name="Erika Solbakken" userId="S::erikaso@uio.no::f7c2353f-bff6-4943-9208-99e7cd2c5387" providerId="AD" clId="Web-{25E5349B-72F2-4D81-A70D-23839CEDEE3F}" dt="2025-01-20T09:26:46.763" v="4"/>
        <pc:sldMkLst>
          <pc:docMk/>
          <pc:sldMk cId="2417941502" sldId="285"/>
        </pc:sldMkLst>
      </pc:sldChg>
      <pc:sldChg chg="add">
        <pc:chgData name="Erika Solbakken" userId="S::erikaso@uio.no::f7c2353f-bff6-4943-9208-99e7cd2c5387" providerId="AD" clId="Web-{25E5349B-72F2-4D81-A70D-23839CEDEE3F}" dt="2025-01-20T09:26:46.779" v="5"/>
        <pc:sldMkLst>
          <pc:docMk/>
          <pc:sldMk cId="2192246570" sldId="286"/>
        </pc:sldMkLst>
      </pc:sldChg>
      <pc:sldChg chg="modSp new">
        <pc:chgData name="Erika Solbakken" userId="S::erikaso@uio.no::f7c2353f-bff6-4943-9208-99e7cd2c5387" providerId="AD" clId="Web-{25E5349B-72F2-4D81-A70D-23839CEDEE3F}" dt="2025-01-20T09:29:41.783" v="471" actId="20577"/>
        <pc:sldMkLst>
          <pc:docMk/>
          <pc:sldMk cId="2018558389" sldId="287"/>
        </pc:sldMkLst>
      </pc:sldChg>
      <pc:sldChg chg="modSp new">
        <pc:chgData name="Erika Solbakken" userId="S::erikaso@uio.no::f7c2353f-bff6-4943-9208-99e7cd2c5387" providerId="AD" clId="Web-{25E5349B-72F2-4D81-A70D-23839CEDEE3F}" dt="2025-01-20T09:33:28.116" v="729" actId="20577"/>
        <pc:sldMkLst>
          <pc:docMk/>
          <pc:sldMk cId="1143008087" sldId="288"/>
        </pc:sldMkLst>
        <pc:spChg chg="mod">
          <ac:chgData name="Erika Solbakken" userId="S::erikaso@uio.no::f7c2353f-bff6-4943-9208-99e7cd2c5387" providerId="AD" clId="Web-{25E5349B-72F2-4D81-A70D-23839CEDEE3F}" dt="2025-01-20T09:32:11.646" v="551" actId="20577"/>
          <ac:spMkLst>
            <pc:docMk/>
            <pc:sldMk cId="1143008087" sldId="288"/>
            <ac:spMk id="2" creationId="{C0CAC861-EED8-39B2-35D9-074615D21BDA}"/>
          </ac:spMkLst>
        </pc:spChg>
        <pc:spChg chg="mod">
          <ac:chgData name="Erika Solbakken" userId="S::erikaso@uio.no::f7c2353f-bff6-4943-9208-99e7cd2c5387" providerId="AD" clId="Web-{25E5349B-72F2-4D81-A70D-23839CEDEE3F}" dt="2025-01-20T09:33:28.116" v="729" actId="20577"/>
          <ac:spMkLst>
            <pc:docMk/>
            <pc:sldMk cId="1143008087" sldId="288"/>
            <ac:spMk id="3" creationId="{E48BB0D3-43A5-2D42-8985-9F07830A093B}"/>
          </ac:spMkLst>
        </pc:spChg>
      </pc:sldChg>
      <pc:sldChg chg="modSp new">
        <pc:chgData name="Erika Solbakken" userId="S::erikaso@uio.no::f7c2353f-bff6-4943-9208-99e7cd2c5387" providerId="AD" clId="Web-{25E5349B-72F2-4D81-A70D-23839CEDEE3F}" dt="2025-01-20T09:32:49.959" v="632" actId="20577"/>
        <pc:sldMkLst>
          <pc:docMk/>
          <pc:sldMk cId="423199484" sldId="289"/>
        </pc:sldMkLst>
      </pc:sldChg>
      <pc:sldChg chg="modSp new">
        <pc:chgData name="Erika Solbakken" userId="S::erikaso@uio.no::f7c2353f-bff6-4943-9208-99e7cd2c5387" providerId="AD" clId="Web-{25E5349B-72F2-4D81-A70D-23839CEDEE3F}" dt="2025-01-20T09:54:08.144" v="1131" actId="20577"/>
        <pc:sldMkLst>
          <pc:docMk/>
          <pc:sldMk cId="1981819517" sldId="290"/>
        </pc:sldMkLst>
      </pc:sldChg>
      <pc:sldChg chg="addSp delSp modSp new modNotes">
        <pc:chgData name="Erika Solbakken" userId="S::erikaso@uio.no::f7c2353f-bff6-4943-9208-99e7cd2c5387" providerId="AD" clId="Web-{25E5349B-72F2-4D81-A70D-23839CEDEE3F}" dt="2025-01-20T10:07:44.507" v="1935"/>
        <pc:sldMkLst>
          <pc:docMk/>
          <pc:sldMk cId="4210271773" sldId="291"/>
        </pc:sldMkLst>
        <pc:spChg chg="mod">
          <ac:chgData name="Erika Solbakken" userId="S::erikaso@uio.no::f7c2353f-bff6-4943-9208-99e7cd2c5387" providerId="AD" clId="Web-{25E5349B-72F2-4D81-A70D-23839CEDEE3F}" dt="2025-01-20T10:06:22.692" v="1751" actId="20577"/>
          <ac:spMkLst>
            <pc:docMk/>
            <pc:sldMk cId="4210271773" sldId="291"/>
            <ac:spMk id="2" creationId="{96B5B10E-7EA9-C8FF-FF74-E281C28A30DB}"/>
          </ac:spMkLst>
        </pc:spChg>
        <pc:spChg chg="add mod">
          <ac:chgData name="Erika Solbakken" userId="S::erikaso@uio.no::f7c2353f-bff6-4943-9208-99e7cd2c5387" providerId="AD" clId="Web-{25E5349B-72F2-4D81-A70D-23839CEDEE3F}" dt="2025-01-20T10:06:14.833" v="1744" actId="20577"/>
          <ac:spMkLst>
            <pc:docMk/>
            <pc:sldMk cId="4210271773" sldId="291"/>
            <ac:spMk id="6" creationId="{2EE34EED-E30A-DB92-4C11-6F8FAD953B18}"/>
          </ac:spMkLst>
        </pc:spChg>
      </pc:sldChg>
    </pc:docChg>
  </pc:docChgLst>
  <pc:docChgLst>
    <pc:chgData name="Erika Solbakken" userId="S::erikaso@uio.no::f7c2353f-bff6-4943-9208-99e7cd2c5387" providerId="AD" clId="Web-{AE4A2657-C8D0-4376-BB9D-79854A98D691}"/>
    <pc:docChg chg="delSld modSld">
      <pc:chgData name="Erika Solbakken" userId="S::erikaso@uio.no::f7c2353f-bff6-4943-9208-99e7cd2c5387" providerId="AD" clId="Web-{AE4A2657-C8D0-4376-BB9D-79854A98D691}" dt="2025-02-10T12:28:30.968" v="15"/>
      <pc:docMkLst>
        <pc:docMk/>
      </pc:docMkLst>
      <pc:sldChg chg="modSp del">
        <pc:chgData name="Erika Solbakken" userId="S::erikaso@uio.no::f7c2353f-bff6-4943-9208-99e7cd2c5387" providerId="AD" clId="Web-{AE4A2657-C8D0-4376-BB9D-79854A98D691}" dt="2025-02-10T12:28:30.968" v="15"/>
        <pc:sldMkLst>
          <pc:docMk/>
          <pc:sldMk cId="2385377473" sldId="294"/>
        </pc:sldMkLst>
      </pc:sldChg>
    </pc:docChg>
  </pc:docChgLst>
  <pc:docChgLst>
    <pc:chgData name="Heidi Cecilie Villmones" userId="S::heivil_siv.no#ext#@uio.onmicrosoft.com::a623fd69-c92e-4269-a14f-a1ebf957f738" providerId="AD" clId="Web-{BE29B3AA-C7BE-0E6F-2ECA-F94BEAB553B8}"/>
    <pc:docChg chg="modSld">
      <pc:chgData name="Heidi Cecilie Villmones" userId="S::heivil_siv.no#ext#@uio.onmicrosoft.com::a623fd69-c92e-4269-a14f-a1ebf957f738" providerId="AD" clId="Web-{BE29B3AA-C7BE-0E6F-2ECA-F94BEAB553B8}" dt="2025-01-20T13:18:00.189" v="103"/>
      <pc:docMkLst>
        <pc:docMk/>
      </pc:docMkLst>
      <pc:sldChg chg="addSp delSp modSp mod setBg">
        <pc:chgData name="Heidi Cecilie Villmones" userId="S::heivil_siv.no#ext#@uio.onmicrosoft.com::a623fd69-c92e-4269-a14f-a1ebf957f738" providerId="AD" clId="Web-{BE29B3AA-C7BE-0E6F-2ECA-F94BEAB553B8}" dt="2025-01-20T13:18:00.189" v="103"/>
        <pc:sldMkLst>
          <pc:docMk/>
          <pc:sldMk cId="2652975547" sldId="267"/>
        </pc:sldMkLst>
        <pc:spChg chg="mod">
          <ac:chgData name="Heidi Cecilie Villmones" userId="S::heivil_siv.no#ext#@uio.onmicrosoft.com::a623fd69-c92e-4269-a14f-a1ebf957f738" providerId="AD" clId="Web-{BE29B3AA-C7BE-0E6F-2ECA-F94BEAB553B8}" dt="2025-01-20T13:18:00.189" v="103"/>
          <ac:spMkLst>
            <pc:docMk/>
            <pc:sldMk cId="2652975547" sldId="267"/>
            <ac:spMk id="2" creationId="{E23CC759-40A2-AE1F-9D35-29EF3F17522C}"/>
          </ac:spMkLst>
        </pc:spChg>
        <pc:spChg chg="add del mod">
          <ac:chgData name="Heidi Cecilie Villmones" userId="S::heivil_siv.no#ext#@uio.onmicrosoft.com::a623fd69-c92e-4269-a14f-a1ebf957f738" providerId="AD" clId="Web-{BE29B3AA-C7BE-0E6F-2ECA-F94BEAB553B8}" dt="2025-01-20T13:18:00.189" v="103"/>
          <ac:spMkLst>
            <pc:docMk/>
            <pc:sldMk cId="2652975547" sldId="267"/>
            <ac:spMk id="3" creationId="{21A534D2-863E-6C82-A2FB-9087EDF61B6B}"/>
          </ac:spMkLst>
        </pc:spChg>
      </pc:sldChg>
      <pc:sldChg chg="modSp modCm">
        <pc:chgData name="Heidi Cecilie Villmones" userId="S::heivil_siv.no#ext#@uio.onmicrosoft.com::a623fd69-c92e-4269-a14f-a1ebf957f738" providerId="AD" clId="Web-{BE29B3AA-C7BE-0E6F-2ECA-F94BEAB553B8}" dt="2025-01-20T13:06:52.303" v="97" actId="20577"/>
        <pc:sldMkLst>
          <pc:docMk/>
          <pc:sldMk cId="798837158" sldId="273"/>
        </pc:sldMkLst>
        <pc:spChg chg="mod">
          <ac:chgData name="Heidi Cecilie Villmones" userId="S::heivil_siv.no#ext#@uio.onmicrosoft.com::a623fd69-c92e-4269-a14f-a1ebf957f738" providerId="AD" clId="Web-{BE29B3AA-C7BE-0E6F-2ECA-F94BEAB553B8}" dt="2025-01-20T13:06:52.303" v="97"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3:06:52.303" v="97" actId="20577"/>
              <pc2:cmMkLst xmlns:pc2="http://schemas.microsoft.com/office/powerpoint/2019/9/main/command">
                <pc:docMk/>
                <pc:sldMk cId="798837158" sldId="273"/>
                <pc2:cmMk id="{0B6C1D39-C046-43D0-9E63-35AADB1762A7}"/>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3:06:51.522" v="93" actId="20577"/>
              <pc2:cmMkLst xmlns:pc2="http://schemas.microsoft.com/office/powerpoint/2019/9/main/command">
                <pc:docMk/>
                <pc:sldMk cId="798837158" sldId="273"/>
                <pc2:cmMk id="{E087D2DC-007A-4FDD-86C7-71481DD25341}"/>
              </pc2:cmMkLst>
            </pc226:cmChg>
          </p:ext>
        </pc:extLst>
      </pc:sldChg>
      <pc:sldChg chg="modSp modCm">
        <pc:chgData name="Heidi Cecilie Villmones" userId="S::heivil_siv.no#ext#@uio.onmicrosoft.com::a623fd69-c92e-4269-a14f-a1ebf957f738" providerId="AD" clId="Web-{BE29B3AA-C7BE-0E6F-2ECA-F94BEAB553B8}" dt="2025-01-20T12:50:52.672" v="15"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2:50:46.062" v="14"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0:46.062" v="14" actId="20577"/>
              <pc2:cmMkLst xmlns:pc2="http://schemas.microsoft.com/office/powerpoint/2019/9/main/command">
                <pc:docMk/>
                <pc:sldMk cId="217051821" sldId="274"/>
                <pc2:cmMk id="{AA4ADAC4-A39A-4DD1-86FC-3DA3986A774A}"/>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0:25.092" v="13" actId="20577"/>
              <pc2:cmMkLst xmlns:pc2="http://schemas.microsoft.com/office/powerpoint/2019/9/main/command">
                <pc:docMk/>
                <pc:sldMk cId="217051821" sldId="274"/>
                <pc2:cmMk id="{761989DA-DB35-48A6-ADB8-177F0F17A5D7}"/>
              </pc2:cmMkLst>
            </pc226:cmChg>
          </p:ext>
        </pc:extLst>
      </pc:sldChg>
      <pc:sldChg chg="modSp">
        <pc:chgData name="Heidi Cecilie Villmones" userId="S::heivil_siv.no#ext#@uio.onmicrosoft.com::a623fd69-c92e-4269-a14f-a1ebf957f738" providerId="AD" clId="Web-{BE29B3AA-C7BE-0E6F-2ECA-F94BEAB553B8}" dt="2025-01-20T13:03:36.811" v="39" actId="20577"/>
        <pc:sldMkLst>
          <pc:docMk/>
          <pc:sldMk cId="2601336834" sldId="279"/>
        </pc:sldMkLst>
        <pc:spChg chg="mod">
          <ac:chgData name="Heidi Cecilie Villmones" userId="S::heivil_siv.no#ext#@uio.onmicrosoft.com::a623fd69-c92e-4269-a14f-a1ebf957f738" providerId="AD" clId="Web-{BE29B3AA-C7BE-0E6F-2ECA-F94BEAB553B8}" dt="2025-01-20T13:03:36.811" v="39" actId="20577"/>
          <ac:spMkLst>
            <pc:docMk/>
            <pc:sldMk cId="2601336834" sldId="279"/>
            <ac:spMk id="3" creationId="{DE6CE5DB-2116-37E4-8C4C-73EA9FE52483}"/>
          </ac:spMkLst>
        </pc:spChg>
      </pc:sldChg>
      <pc:sldChg chg="modSp modCm">
        <pc:chgData name="Heidi Cecilie Villmones" userId="S::heivil_siv.no#ext#@uio.onmicrosoft.com::a623fd69-c92e-4269-a14f-a1ebf957f738" providerId="AD" clId="Web-{BE29B3AA-C7BE-0E6F-2ECA-F94BEAB553B8}" dt="2025-01-20T12:53:06.380" v="30" actId="20577"/>
        <pc:sldMkLst>
          <pc:docMk/>
          <pc:sldMk cId="615400194" sldId="283"/>
        </pc:sldMkLst>
        <pc:spChg chg="mod">
          <ac:chgData name="Heidi Cecilie Villmones" userId="S::heivil_siv.no#ext#@uio.onmicrosoft.com::a623fd69-c92e-4269-a14f-a1ebf957f738" providerId="AD" clId="Web-{BE29B3AA-C7BE-0E6F-2ECA-F94BEAB553B8}" dt="2025-01-20T12:51:17.438" v="28" actId="20577"/>
          <ac:spMkLst>
            <pc:docMk/>
            <pc:sldMk cId="615400194" sldId="283"/>
            <ac:spMk id="2" creationId="{8D525DE7-BDF4-5C66-9379-481BCAF0D669}"/>
          </ac:spMkLst>
        </pc:spChg>
        <pc:spChg chg="mod">
          <ac:chgData name="Heidi Cecilie Villmones" userId="S::heivil_siv.no#ext#@uio.onmicrosoft.com::a623fd69-c92e-4269-a14f-a1ebf957f738" providerId="AD" clId="Web-{BE29B3AA-C7BE-0E6F-2ECA-F94BEAB553B8}" dt="2025-01-20T12:53:06.380" v="30"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2:57.739" v="29"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Heidi Cecilie Villmones" userId="S::heivil_siv.no#ext#@uio.onmicrosoft.com::a623fd69-c92e-4269-a14f-a1ebf957f738" providerId="AD" clId="Web-{BE29B3AA-C7BE-0E6F-2ECA-F94BEAB553B8}" dt="2025-01-20T12:51:17.438" v="28" actId="20577"/>
              <pc2:cmMkLst xmlns:pc2="http://schemas.microsoft.com/office/powerpoint/2019/9/main/command">
                <pc:docMk/>
                <pc:sldMk cId="615400194" sldId="283"/>
                <pc2:cmMk id="{EFA03DFE-9C3F-430F-9C0F-6FBE88E4456C}"/>
              </pc2:cmMkLst>
            </pc226:cmChg>
          </p:ext>
        </pc:extLst>
      </pc:sldChg>
    </pc:docChg>
  </pc:docChgLst>
  <pc:docChgLst>
    <pc:chgData name="Erika Solbakken" userId="S::erikaso@uio.no::f7c2353f-bff6-4943-9208-99e7cd2c5387" providerId="AD" clId="Web-{B7FBA9F3-3966-486F-B9EC-BB5B1644884A}"/>
    <pc:docChg chg="delSld modSld">
      <pc:chgData name="Erika Solbakken" userId="S::erikaso@uio.no::f7c2353f-bff6-4943-9208-99e7cd2c5387" providerId="AD" clId="Web-{B7FBA9F3-3966-486F-B9EC-BB5B1644884A}" dt="2024-11-29T12:00:40.230" v="87" actId="20577"/>
      <pc:docMkLst>
        <pc:docMk/>
      </pc:docMkLst>
      <pc:sldChg chg="modSp">
        <pc:chgData name="Erika Solbakken" userId="S::erikaso@uio.no::f7c2353f-bff6-4943-9208-99e7cd2c5387" providerId="AD" clId="Web-{B7FBA9F3-3966-486F-B9EC-BB5B1644884A}" dt="2024-11-29T12:00:40.230" v="87" actId="20577"/>
        <pc:sldMkLst>
          <pc:docMk/>
          <pc:sldMk cId="1122684183" sldId="256"/>
        </pc:sldMkLst>
      </pc:sldChg>
      <pc:sldChg chg="modSp">
        <pc:chgData name="Erika Solbakken" userId="S::erikaso@uio.no::f7c2353f-bff6-4943-9208-99e7cd2c5387" providerId="AD" clId="Web-{B7FBA9F3-3966-486F-B9EC-BB5B1644884A}" dt="2024-11-29T11:59:11.041" v="14" actId="20577"/>
        <pc:sldMkLst>
          <pc:docMk/>
          <pc:sldMk cId="2234012715" sldId="266"/>
        </pc:sldMkLst>
      </pc:sldChg>
      <pc:sldChg chg="del">
        <pc:chgData name="Erika Solbakken" userId="S::erikaso@uio.no::f7c2353f-bff6-4943-9208-99e7cd2c5387" providerId="AD" clId="Web-{B7FBA9F3-3966-486F-B9EC-BB5B1644884A}" dt="2024-11-29T11:59:03.447" v="12"/>
        <pc:sldMkLst>
          <pc:docMk/>
          <pc:sldMk cId="1628537827" sldId="267"/>
        </pc:sldMkLst>
      </pc:sldChg>
      <pc:sldChg chg="del">
        <pc:chgData name="Erika Solbakken" userId="S::erikaso@uio.no::f7c2353f-bff6-4943-9208-99e7cd2c5387" providerId="AD" clId="Web-{B7FBA9F3-3966-486F-B9EC-BB5B1644884A}" dt="2024-11-29T11:59:03.447" v="11"/>
        <pc:sldMkLst>
          <pc:docMk/>
          <pc:sldMk cId="804924810" sldId="268"/>
        </pc:sldMkLst>
      </pc:sldChg>
      <pc:sldChg chg="del">
        <pc:chgData name="Erika Solbakken" userId="S::erikaso@uio.no::f7c2353f-bff6-4943-9208-99e7cd2c5387" providerId="AD" clId="Web-{B7FBA9F3-3966-486F-B9EC-BB5B1644884A}" dt="2024-11-29T11:59:03.447" v="10"/>
        <pc:sldMkLst>
          <pc:docMk/>
          <pc:sldMk cId="3836209861" sldId="627"/>
        </pc:sldMkLst>
      </pc:sldChg>
      <pc:sldChg chg="del">
        <pc:chgData name="Erika Solbakken" userId="S::erikaso@uio.no::f7c2353f-bff6-4943-9208-99e7cd2c5387" providerId="AD" clId="Web-{B7FBA9F3-3966-486F-B9EC-BB5B1644884A}" dt="2024-11-29T11:59:03.416" v="0"/>
        <pc:sldMkLst>
          <pc:docMk/>
          <pc:sldMk cId="2014717184" sldId="753"/>
        </pc:sldMkLst>
      </pc:sldChg>
      <pc:sldChg chg="del">
        <pc:chgData name="Erika Solbakken" userId="S::erikaso@uio.no::f7c2353f-bff6-4943-9208-99e7cd2c5387" providerId="AD" clId="Web-{B7FBA9F3-3966-486F-B9EC-BB5B1644884A}" dt="2024-11-29T11:59:03.432" v="7"/>
        <pc:sldMkLst>
          <pc:docMk/>
          <pc:sldMk cId="2631472906" sldId="869"/>
        </pc:sldMkLst>
      </pc:sldChg>
      <pc:sldChg chg="del">
        <pc:chgData name="Erika Solbakken" userId="S::erikaso@uio.no::f7c2353f-bff6-4943-9208-99e7cd2c5387" providerId="AD" clId="Web-{B7FBA9F3-3966-486F-B9EC-BB5B1644884A}" dt="2024-11-29T11:59:03.432" v="4"/>
        <pc:sldMkLst>
          <pc:docMk/>
          <pc:sldMk cId="3258984714" sldId="969"/>
        </pc:sldMkLst>
      </pc:sldChg>
      <pc:sldChg chg="del">
        <pc:chgData name="Erika Solbakken" userId="S::erikaso@uio.no::f7c2353f-bff6-4943-9208-99e7cd2c5387" providerId="AD" clId="Web-{B7FBA9F3-3966-486F-B9EC-BB5B1644884A}" dt="2024-11-29T11:59:03.432" v="3"/>
        <pc:sldMkLst>
          <pc:docMk/>
          <pc:sldMk cId="1257153966" sldId="987"/>
        </pc:sldMkLst>
      </pc:sldChg>
      <pc:sldChg chg="del">
        <pc:chgData name="Erika Solbakken" userId="S::erikaso@uio.no::f7c2353f-bff6-4943-9208-99e7cd2c5387" providerId="AD" clId="Web-{B7FBA9F3-3966-486F-B9EC-BB5B1644884A}" dt="2024-11-29T11:59:03.432" v="6"/>
        <pc:sldMkLst>
          <pc:docMk/>
          <pc:sldMk cId="50635244" sldId="990"/>
        </pc:sldMkLst>
      </pc:sldChg>
      <pc:sldChg chg="del">
        <pc:chgData name="Erika Solbakken" userId="S::erikaso@uio.no::f7c2353f-bff6-4943-9208-99e7cd2c5387" providerId="AD" clId="Web-{B7FBA9F3-3966-486F-B9EC-BB5B1644884A}" dt="2024-11-29T11:59:03.432" v="5"/>
        <pc:sldMkLst>
          <pc:docMk/>
          <pc:sldMk cId="2455048092" sldId="1000"/>
        </pc:sldMkLst>
      </pc:sldChg>
      <pc:sldChg chg="del">
        <pc:chgData name="Erika Solbakken" userId="S::erikaso@uio.no::f7c2353f-bff6-4943-9208-99e7cd2c5387" providerId="AD" clId="Web-{B7FBA9F3-3966-486F-B9EC-BB5B1644884A}" dt="2024-11-29T11:59:03.432" v="2"/>
        <pc:sldMkLst>
          <pc:docMk/>
          <pc:sldMk cId="2394110701" sldId="1003"/>
        </pc:sldMkLst>
      </pc:sldChg>
      <pc:sldChg chg="del">
        <pc:chgData name="Erika Solbakken" userId="S::erikaso@uio.no::f7c2353f-bff6-4943-9208-99e7cd2c5387" providerId="AD" clId="Web-{B7FBA9F3-3966-486F-B9EC-BB5B1644884A}" dt="2024-11-29T11:59:03.432" v="9"/>
        <pc:sldMkLst>
          <pc:docMk/>
          <pc:sldMk cId="557095432" sldId="1004"/>
        </pc:sldMkLst>
      </pc:sldChg>
      <pc:sldChg chg="del">
        <pc:chgData name="Erika Solbakken" userId="S::erikaso@uio.no::f7c2353f-bff6-4943-9208-99e7cd2c5387" providerId="AD" clId="Web-{B7FBA9F3-3966-486F-B9EC-BB5B1644884A}" dt="2024-11-29T11:59:03.432" v="8"/>
        <pc:sldMkLst>
          <pc:docMk/>
          <pc:sldMk cId="3728556140" sldId="1005"/>
        </pc:sldMkLst>
      </pc:sldChg>
      <pc:sldChg chg="del">
        <pc:chgData name="Erika Solbakken" userId="S::erikaso@uio.no::f7c2353f-bff6-4943-9208-99e7cd2c5387" providerId="AD" clId="Web-{B7FBA9F3-3966-486F-B9EC-BB5B1644884A}" dt="2024-11-29T11:59:03.416" v="1"/>
        <pc:sldMkLst>
          <pc:docMk/>
          <pc:sldMk cId="1245990655" sldId="1010"/>
        </pc:sldMkLst>
      </pc:sldChg>
    </pc:docChg>
  </pc:docChgLst>
  <pc:docChgLst>
    <pc:chgData name="Erika Solbakken" userId="S::erikaso@uio.no::f7c2353f-bff6-4943-9208-99e7cd2c5387" providerId="AD" clId="Web-{84FB25C9-85C8-429E-911B-39B84EDA43F4}"/>
    <pc:docChg chg="addSld modSld">
      <pc:chgData name="Erika Solbakken" userId="S::erikaso@uio.no::f7c2353f-bff6-4943-9208-99e7cd2c5387" providerId="AD" clId="Web-{84FB25C9-85C8-429E-911B-39B84EDA43F4}" dt="2025-02-10T12:13:12.737" v="9"/>
      <pc:docMkLst>
        <pc:docMk/>
      </pc:docMkLst>
      <pc:sldChg chg="modNotes">
        <pc:chgData name="Erika Solbakken" userId="S::erikaso@uio.no::f7c2353f-bff6-4943-9208-99e7cd2c5387" providerId="AD" clId="Web-{84FB25C9-85C8-429E-911B-39B84EDA43F4}" dt="2025-02-10T12:12:25.689" v="1"/>
        <pc:sldMkLst>
          <pc:docMk/>
          <pc:sldMk cId="2240136878" sldId="293"/>
        </pc:sldMkLst>
      </pc:sldChg>
      <pc:sldChg chg="modSp new modNotes">
        <pc:chgData name="Erika Solbakken" userId="S::erikaso@uio.no::f7c2353f-bff6-4943-9208-99e7cd2c5387" providerId="AD" clId="Web-{84FB25C9-85C8-429E-911B-39B84EDA43F4}" dt="2025-02-10T12:13:12.737" v="9"/>
        <pc:sldMkLst>
          <pc:docMk/>
          <pc:sldMk cId="2385377473" sldId="294"/>
        </pc:sldMkLst>
      </pc:sldChg>
    </pc:docChg>
  </pc:docChgLst>
  <pc:docChgLst>
    <pc:chgData name="Erika Solbakken" userId="f7c2353f-bff6-4943-9208-99e7cd2c5387" providerId="ADAL" clId="{90043B90-A860-41D6-8B63-23A07B8961B5}"/>
    <pc:docChg chg="undo custSel delSld modSld">
      <pc:chgData name="Erika Solbakken" userId="f7c2353f-bff6-4943-9208-99e7cd2c5387" providerId="ADAL" clId="{90043B90-A860-41D6-8B63-23A07B8961B5}" dt="2025-03-06T09:59:40.807" v="1975" actId="20577"/>
      <pc:docMkLst>
        <pc:docMk/>
      </pc:docMkLst>
      <pc:sldChg chg="addSp modSp mod">
        <pc:chgData name="Erika Solbakken" userId="f7c2353f-bff6-4943-9208-99e7cd2c5387" providerId="ADAL" clId="{90043B90-A860-41D6-8B63-23A07B8961B5}" dt="2025-02-24T07:35:31.985" v="923" actId="13244"/>
        <pc:sldMkLst>
          <pc:docMk/>
          <pc:sldMk cId="1292659915" sldId="268"/>
        </pc:sldMkLst>
        <pc:spChg chg="add mod ord">
          <ac:chgData name="Erika Solbakken" userId="f7c2353f-bff6-4943-9208-99e7cd2c5387" providerId="ADAL" clId="{90043B90-A860-41D6-8B63-23A07B8961B5}" dt="2025-02-24T07:35:31.985" v="923" actId="13244"/>
          <ac:spMkLst>
            <pc:docMk/>
            <pc:sldMk cId="1292659915" sldId="268"/>
            <ac:spMk id="3" creationId="{F1AC0244-CA38-93E2-DA33-355762BFBC74}"/>
          </ac:spMkLst>
        </pc:spChg>
        <pc:picChg chg="mod">
          <ac:chgData name="Erika Solbakken" userId="f7c2353f-bff6-4943-9208-99e7cd2c5387" providerId="ADAL" clId="{90043B90-A860-41D6-8B63-23A07B8961B5}" dt="2025-02-10T09:31:13.530" v="370" actId="962"/>
          <ac:picMkLst>
            <pc:docMk/>
            <pc:sldMk cId="1292659915" sldId="268"/>
            <ac:picMk id="5" creationId="{DCA9151C-468B-DC2F-522B-F9A7E360DB2F}"/>
          </ac:picMkLst>
        </pc:picChg>
      </pc:sldChg>
      <pc:sldChg chg="modSp mod modNotesTx">
        <pc:chgData name="Erika Solbakken" userId="f7c2353f-bff6-4943-9208-99e7cd2c5387" providerId="ADAL" clId="{90043B90-A860-41D6-8B63-23A07B8961B5}" dt="2025-02-10T13:29:37.514" v="839" actId="20577"/>
        <pc:sldMkLst>
          <pc:docMk/>
          <pc:sldMk cId="524504266" sldId="269"/>
        </pc:sldMkLst>
        <pc:spChg chg="ord">
          <ac:chgData name="Erika Solbakken" userId="f7c2353f-bff6-4943-9208-99e7cd2c5387" providerId="ADAL" clId="{90043B90-A860-41D6-8B63-23A07B8961B5}" dt="2025-02-10T13:28:45.062" v="679" actId="13244"/>
          <ac:spMkLst>
            <pc:docMk/>
            <pc:sldMk cId="524504266" sldId="269"/>
            <ac:spMk id="6" creationId="{B573C97B-3E82-A9D0-7688-26F8C308B0D5}"/>
          </ac:spMkLst>
        </pc:spChg>
        <pc:picChg chg="mod">
          <ac:chgData name="Erika Solbakken" userId="f7c2353f-bff6-4943-9208-99e7cd2c5387" providerId="ADAL" clId="{90043B90-A860-41D6-8B63-23A07B8961B5}" dt="2025-02-10T09:32:02.705" v="460" actId="962"/>
          <ac:picMkLst>
            <pc:docMk/>
            <pc:sldMk cId="524504266" sldId="269"/>
            <ac:picMk id="3" creationId="{6E4A20D2-316F-6C3B-31D2-6B33D1F0D062}"/>
          </ac:picMkLst>
        </pc:picChg>
      </pc:sldChg>
      <pc:sldChg chg="modSp mod modNotesTx">
        <pc:chgData name="Erika Solbakken" userId="f7c2353f-bff6-4943-9208-99e7cd2c5387" providerId="ADAL" clId="{90043B90-A860-41D6-8B63-23A07B8961B5}" dt="2025-02-24T12:11:24.494" v="1431" actId="20577"/>
        <pc:sldMkLst>
          <pc:docMk/>
          <pc:sldMk cId="1657068538" sldId="271"/>
        </pc:sldMkLst>
        <pc:spChg chg="mod">
          <ac:chgData name="Erika Solbakken" userId="f7c2353f-bff6-4943-9208-99e7cd2c5387" providerId="ADAL" clId="{90043B90-A860-41D6-8B63-23A07B8961B5}" dt="2025-02-10T09:30:37.927" v="308" actId="962"/>
          <ac:spMkLst>
            <pc:docMk/>
            <pc:sldMk cId="1657068538" sldId="271"/>
            <ac:spMk id="7" creationId="{4D9B96C0-2ADF-3678-5359-0EFCC4A21056}"/>
          </ac:spMkLst>
        </pc:spChg>
        <pc:spChg chg="mod">
          <ac:chgData name="Erika Solbakken" userId="f7c2353f-bff6-4943-9208-99e7cd2c5387" providerId="ADAL" clId="{90043B90-A860-41D6-8B63-23A07B8961B5}" dt="2025-02-10T09:30:40.230" v="309" actId="962"/>
          <ac:spMkLst>
            <pc:docMk/>
            <pc:sldMk cId="1657068538" sldId="271"/>
            <ac:spMk id="8" creationId="{FFCF8686-FC5E-E94B-D960-39B344872C24}"/>
          </ac:spMkLst>
        </pc:spChg>
        <pc:spChg chg="mod">
          <ac:chgData name="Erika Solbakken" userId="f7c2353f-bff6-4943-9208-99e7cd2c5387" providerId="ADAL" clId="{90043B90-A860-41D6-8B63-23A07B8961B5}" dt="2025-02-10T09:30:43.247" v="310" actId="962"/>
          <ac:spMkLst>
            <pc:docMk/>
            <pc:sldMk cId="1657068538" sldId="271"/>
            <ac:spMk id="9" creationId="{0BB68773-FFD6-4252-BA78-EE74D285652D}"/>
          </ac:spMkLst>
        </pc:spChg>
      </pc:sldChg>
      <pc:sldChg chg="modSp mod modNotesTx">
        <pc:chgData name="Erika Solbakken" userId="f7c2353f-bff6-4943-9208-99e7cd2c5387" providerId="ADAL" clId="{90043B90-A860-41D6-8B63-23A07B8961B5}" dt="2025-03-06T09:59:40.807" v="1975" actId="20577"/>
        <pc:sldMkLst>
          <pc:docMk/>
          <pc:sldMk cId="798837158" sldId="273"/>
        </pc:sldMkLst>
        <pc:spChg chg="mod">
          <ac:chgData name="Erika Solbakken" userId="f7c2353f-bff6-4943-9208-99e7cd2c5387" providerId="ADAL" clId="{90043B90-A860-41D6-8B63-23A07B8961B5}" dt="2025-02-24T12:14:20.787" v="1487" actId="20577"/>
          <ac:spMkLst>
            <pc:docMk/>
            <pc:sldMk cId="798837158" sldId="273"/>
            <ac:spMk id="3" creationId="{CCCE8F76-DD6A-69D2-88B7-8178772FEB77}"/>
          </ac:spMkLst>
        </pc:spChg>
      </pc:sldChg>
      <pc:sldChg chg="modSp mod">
        <pc:chgData name="Erika Solbakken" userId="f7c2353f-bff6-4943-9208-99e7cd2c5387" providerId="ADAL" clId="{90043B90-A860-41D6-8B63-23A07B8961B5}" dt="2025-02-24T12:15:12.216" v="1493" actId="20577"/>
        <pc:sldMkLst>
          <pc:docMk/>
          <pc:sldMk cId="3351721153" sldId="276"/>
        </pc:sldMkLst>
        <pc:spChg chg="mod">
          <ac:chgData name="Erika Solbakken" userId="f7c2353f-bff6-4943-9208-99e7cd2c5387" providerId="ADAL" clId="{90043B90-A860-41D6-8B63-23A07B8961B5}" dt="2025-02-24T12:15:12.216" v="1493" actId="20577"/>
          <ac:spMkLst>
            <pc:docMk/>
            <pc:sldMk cId="3351721153" sldId="276"/>
            <ac:spMk id="3" creationId="{6411DE6C-49E8-CBF7-29C8-A767EA51BEAC}"/>
          </ac:spMkLst>
        </pc:spChg>
      </pc:sldChg>
      <pc:sldChg chg="modSp mod modNotesTx">
        <pc:chgData name="Erika Solbakken" userId="f7c2353f-bff6-4943-9208-99e7cd2c5387" providerId="ADAL" clId="{90043B90-A860-41D6-8B63-23A07B8961B5}" dt="2025-02-24T12:04:42.189" v="1003" actId="20577"/>
        <pc:sldMkLst>
          <pc:docMk/>
          <pc:sldMk cId="2601336834" sldId="279"/>
        </pc:sldMkLst>
        <pc:spChg chg="mod">
          <ac:chgData name="Erika Solbakken" userId="f7c2353f-bff6-4943-9208-99e7cd2c5387" providerId="ADAL" clId="{90043B90-A860-41D6-8B63-23A07B8961B5}" dt="2025-02-24T11:12:04.243" v="924" actId="790"/>
          <ac:spMkLst>
            <pc:docMk/>
            <pc:sldMk cId="2601336834" sldId="279"/>
            <ac:spMk id="2" creationId="{A07C7F48-1B87-CCAC-1012-D2FC2467CEA6}"/>
          </ac:spMkLst>
        </pc:spChg>
        <pc:spChg chg="mod">
          <ac:chgData name="Erika Solbakken" userId="f7c2353f-bff6-4943-9208-99e7cd2c5387" providerId="ADAL" clId="{90043B90-A860-41D6-8B63-23A07B8961B5}" dt="2025-02-10T09:27:15.659" v="307" actId="962"/>
          <ac:spMkLst>
            <pc:docMk/>
            <pc:sldMk cId="2601336834" sldId="279"/>
            <ac:spMk id="3" creationId="{DE6CE5DB-2116-37E4-8C4C-73EA9FE52483}"/>
          </ac:spMkLst>
        </pc:spChg>
        <pc:picChg chg="mod">
          <ac:chgData name="Erika Solbakken" userId="f7c2353f-bff6-4943-9208-99e7cd2c5387" providerId="ADAL" clId="{90043B90-A860-41D6-8B63-23A07B8961B5}" dt="2025-02-10T09:32:30.226" v="678" actId="962"/>
          <ac:picMkLst>
            <pc:docMk/>
            <pc:sldMk cId="2601336834" sldId="279"/>
            <ac:picMk id="4" creationId="{7A01AD67-2271-4139-2C45-661209FD8936}"/>
          </ac:picMkLst>
        </pc:picChg>
      </pc:sldChg>
      <pc:sldChg chg="modSp mod">
        <pc:chgData name="Erika Solbakken" userId="f7c2353f-bff6-4943-9208-99e7cd2c5387" providerId="ADAL" clId="{90043B90-A860-41D6-8B63-23A07B8961B5}" dt="2025-02-24T12:12:32.387" v="1441" actId="20577"/>
        <pc:sldMkLst>
          <pc:docMk/>
          <pc:sldMk cId="615400194" sldId="283"/>
        </pc:sldMkLst>
        <pc:spChg chg="mod">
          <ac:chgData name="Erika Solbakken" userId="f7c2353f-bff6-4943-9208-99e7cd2c5387" providerId="ADAL" clId="{90043B90-A860-41D6-8B63-23A07B8961B5}" dt="2025-02-24T12:12:15.384" v="1438" actId="113"/>
          <ac:spMkLst>
            <pc:docMk/>
            <pc:sldMk cId="615400194" sldId="283"/>
            <ac:spMk id="2" creationId="{8D525DE7-BDF4-5C66-9379-481BCAF0D669}"/>
          </ac:spMkLst>
        </pc:spChg>
        <pc:spChg chg="mod">
          <ac:chgData name="Erika Solbakken" userId="f7c2353f-bff6-4943-9208-99e7cd2c5387" providerId="ADAL" clId="{90043B90-A860-41D6-8B63-23A07B8961B5}" dt="2025-02-24T12:12:32.387" v="1441" actId="20577"/>
          <ac:spMkLst>
            <pc:docMk/>
            <pc:sldMk cId="615400194" sldId="283"/>
            <ac:spMk id="3" creationId="{CCCE8F76-DD6A-69D2-88B7-8178772FEB77}"/>
          </ac:spMkLst>
        </pc:spChg>
      </pc:sldChg>
      <pc:sldChg chg="addSp modSp mod modAnim modCm modNotesTx">
        <pc:chgData name="Erika Solbakken" userId="f7c2353f-bff6-4943-9208-99e7cd2c5387" providerId="ADAL" clId="{90043B90-A860-41D6-8B63-23A07B8961B5}" dt="2025-03-06T09:31:42.921" v="1850" actId="20577"/>
        <pc:sldMkLst>
          <pc:docMk/>
          <pc:sldMk cId="1143008087" sldId="288"/>
        </pc:sldMkLst>
        <pc:spChg chg="mod">
          <ac:chgData name="Erika Solbakken" userId="f7c2353f-bff6-4943-9208-99e7cd2c5387" providerId="ADAL" clId="{90043B90-A860-41D6-8B63-23A07B8961B5}" dt="2025-03-06T09:31:23.126" v="1732" actId="6549"/>
          <ac:spMkLst>
            <pc:docMk/>
            <pc:sldMk cId="1143008087" sldId="288"/>
            <ac:spMk id="3" creationId="{E48BB0D3-43A5-2D42-8985-9F07830A093B}"/>
          </ac:spMkLst>
        </pc:spChg>
        <pc:picChg chg="add mod">
          <ac:chgData name="Erika Solbakken" userId="f7c2353f-bff6-4943-9208-99e7cd2c5387" providerId="ADAL" clId="{90043B90-A860-41D6-8B63-23A07B8961B5}" dt="2025-02-24T12:13:44.800" v="1482"/>
          <ac:picMkLst>
            <pc:docMk/>
            <pc:sldMk cId="1143008087" sldId="288"/>
            <ac:picMk id="4" creationId="{A31AE40C-DD9E-FBAA-BA1B-8B64A2CB7A57}"/>
          </ac:picMkLst>
        </pc:picChg>
        <pc:extLst>
          <p:ext xmlns:p="http://schemas.openxmlformats.org/presentationml/2006/main" uri="{D6D511B9-2390-475A-947B-AFAB55BFBCF1}">
            <pc226:cmChg xmlns:pc226="http://schemas.microsoft.com/office/powerpoint/2022/06/main/command" chg="mod">
              <pc226:chgData name="Erika Solbakken" userId="f7c2353f-bff6-4943-9208-99e7cd2c5387" providerId="ADAL" clId="{90043B90-A860-41D6-8B63-23A07B8961B5}" dt="2025-03-06T09:31:23.126" v="1732" actId="6549"/>
              <pc2:cmMkLst xmlns:pc2="http://schemas.microsoft.com/office/powerpoint/2019/9/main/command">
                <pc:docMk/>
                <pc:sldMk cId="1143008087" sldId="288"/>
                <pc2:cmMk id="{7FB5DA79-7A55-439F-A920-56B6ACFBE7D9}"/>
              </pc2:cmMkLst>
            </pc226:cmChg>
          </p:ext>
        </pc:extLst>
      </pc:sldChg>
      <pc:sldChg chg="modNotesTx">
        <pc:chgData name="Erika Solbakken" userId="f7c2353f-bff6-4943-9208-99e7cd2c5387" providerId="ADAL" clId="{90043B90-A860-41D6-8B63-23A07B8961B5}" dt="2025-03-06T09:27:57.523" v="1591" actId="20577"/>
        <pc:sldMkLst>
          <pc:docMk/>
          <pc:sldMk cId="4210271773" sldId="291"/>
        </pc:sldMkLst>
      </pc:sldChg>
      <pc:sldChg chg="modSp mod">
        <pc:chgData name="Erika Solbakken" userId="f7c2353f-bff6-4943-9208-99e7cd2c5387" providerId="ADAL" clId="{90043B90-A860-41D6-8B63-23A07B8961B5}" dt="2025-02-24T12:11:43.509" v="1437" actId="20577"/>
        <pc:sldMkLst>
          <pc:docMk/>
          <pc:sldMk cId="3555358824" sldId="292"/>
        </pc:sldMkLst>
        <pc:spChg chg="mod">
          <ac:chgData name="Erika Solbakken" userId="f7c2353f-bff6-4943-9208-99e7cd2c5387" providerId="ADAL" clId="{90043B90-A860-41D6-8B63-23A07B8961B5}" dt="2025-02-24T12:11:43.509" v="1437" actId="20577"/>
          <ac:spMkLst>
            <pc:docMk/>
            <pc:sldMk cId="3555358824" sldId="292"/>
            <ac:spMk id="2" creationId="{07D6577E-1F06-1C8C-1268-B4EEDAB1C90D}"/>
          </ac:spMkLst>
        </pc:spChg>
      </pc:sldChg>
      <pc:sldChg chg="modSp mod">
        <pc:chgData name="Erika Solbakken" userId="f7c2353f-bff6-4943-9208-99e7cd2c5387" providerId="ADAL" clId="{90043B90-A860-41D6-8B63-23A07B8961B5}" dt="2025-02-14T11:58:06.826" v="847" actId="20577"/>
        <pc:sldMkLst>
          <pc:docMk/>
          <pc:sldMk cId="2240136878" sldId="293"/>
        </pc:sldMkLst>
        <pc:spChg chg="mod">
          <ac:chgData name="Erika Solbakken" userId="f7c2353f-bff6-4943-9208-99e7cd2c5387" providerId="ADAL" clId="{90043B90-A860-41D6-8B63-23A07B8961B5}" dt="2025-02-14T11:58:06.826" v="847" actId="20577"/>
          <ac:spMkLst>
            <pc:docMk/>
            <pc:sldMk cId="2240136878" sldId="293"/>
            <ac:spMk id="2" creationId="{897D2922-8C81-E7F8-F2A4-C4BFAC2FD550}"/>
          </ac:spMkLst>
        </pc:spChg>
      </pc:sldChg>
      <pc:sldChg chg="addSp delSp modSp del mod">
        <pc:chgData name="Erika Solbakken" userId="f7c2353f-bff6-4943-9208-99e7cd2c5387" providerId="ADAL" clId="{90043B90-A860-41D6-8B63-23A07B8961B5}" dt="2025-02-24T12:13:59.173" v="1484" actId="47"/>
        <pc:sldMkLst>
          <pc:docMk/>
          <pc:sldMk cId="3482969687" sldId="294"/>
        </pc:sldMkLst>
      </pc:sldChg>
      <pc:sldChg chg="modSp del mod">
        <pc:chgData name="Erika Solbakken" userId="f7c2353f-bff6-4943-9208-99e7cd2c5387" providerId="ADAL" clId="{90043B90-A860-41D6-8B63-23A07B8961B5}" dt="2025-02-24T12:14:30.269" v="1488" actId="47"/>
        <pc:sldMkLst>
          <pc:docMk/>
          <pc:sldMk cId="3663598395" sldId="295"/>
        </pc:sldMkLst>
      </pc:sldChg>
    </pc:docChg>
  </pc:docChgLst>
  <pc:docChgLst>
    <pc:chgData name="Erika Solbakken" userId="S::erikaso@uio.no::f7c2353f-bff6-4943-9208-99e7cd2c5387" providerId="AD" clId="Web-{BD6E8AC0-FCCA-46F0-B02A-424DE6608529}"/>
    <pc:docChg chg="modSld">
      <pc:chgData name="Erika Solbakken" userId="S::erikaso@uio.no::f7c2353f-bff6-4943-9208-99e7cd2c5387" providerId="AD" clId="Web-{BD6E8AC0-FCCA-46F0-B02A-424DE6608529}" dt="2025-02-06T10:38:36.462" v="35"/>
      <pc:docMkLst>
        <pc:docMk/>
      </pc:docMkLst>
      <pc:sldChg chg="modSp">
        <pc:chgData name="Erika Solbakken" userId="S::erikaso@uio.no::f7c2353f-bff6-4943-9208-99e7cd2c5387" providerId="AD" clId="Web-{BD6E8AC0-FCCA-46F0-B02A-424DE6608529}" dt="2025-02-06T10:36:16.613" v="22" actId="20577"/>
        <pc:sldMkLst>
          <pc:docMk/>
          <pc:sldMk cId="2652975547" sldId="267"/>
        </pc:sldMkLst>
        <pc:spChg chg="mod">
          <ac:chgData name="Erika Solbakken" userId="S::erikaso@uio.no::f7c2353f-bff6-4943-9208-99e7cd2c5387" providerId="AD" clId="Web-{BD6E8AC0-FCCA-46F0-B02A-424DE6608529}" dt="2025-02-06T10:36:16.613" v="22" actId="20577"/>
          <ac:spMkLst>
            <pc:docMk/>
            <pc:sldMk cId="2652975547" sldId="267"/>
            <ac:spMk id="2" creationId="{E23CC759-40A2-AE1F-9D35-29EF3F17522C}"/>
          </ac:spMkLst>
        </pc:spChg>
        <pc:spChg chg="mod">
          <ac:chgData name="Erika Solbakken" userId="S::erikaso@uio.no::f7c2353f-bff6-4943-9208-99e7cd2c5387" providerId="AD" clId="Web-{BD6E8AC0-FCCA-46F0-B02A-424DE6608529}" dt="2025-02-06T10:36:14.394" v="21" actId="20577"/>
          <ac:spMkLst>
            <pc:docMk/>
            <pc:sldMk cId="2652975547" sldId="267"/>
            <ac:spMk id="3" creationId="{21A534D2-863E-6C82-A2FB-9087EDF61B6B}"/>
          </ac:spMkLst>
        </pc:spChg>
      </pc:sldChg>
      <pc:sldChg chg="modNotes">
        <pc:chgData name="Erika Solbakken" userId="S::erikaso@uio.no::f7c2353f-bff6-4943-9208-99e7cd2c5387" providerId="AD" clId="Web-{BD6E8AC0-FCCA-46F0-B02A-424DE6608529}" dt="2025-02-06T10:38:36.462" v="35"/>
        <pc:sldMkLst>
          <pc:docMk/>
          <pc:sldMk cId="1292659915" sldId="268"/>
        </pc:sldMkLst>
      </pc:sldChg>
      <pc:sldChg chg="modNotes">
        <pc:chgData name="Erika Solbakken" userId="S::erikaso@uio.no::f7c2353f-bff6-4943-9208-99e7cd2c5387" providerId="AD" clId="Web-{BD6E8AC0-FCCA-46F0-B02A-424DE6608529}" dt="2025-02-06T10:29:34.208" v="13"/>
        <pc:sldMkLst>
          <pc:docMk/>
          <pc:sldMk cId="524504266" sldId="269"/>
        </pc:sldMkLst>
      </pc:sldChg>
      <pc:sldChg chg="modNotes">
        <pc:chgData name="Erika Solbakken" userId="S::erikaso@uio.no::f7c2353f-bff6-4943-9208-99e7cd2c5387" providerId="AD" clId="Web-{BD6E8AC0-FCCA-46F0-B02A-424DE6608529}" dt="2025-02-06T10:28:51.253" v="8"/>
        <pc:sldMkLst>
          <pc:docMk/>
          <pc:sldMk cId="798837158" sldId="273"/>
        </pc:sldMkLst>
      </pc:sldChg>
      <pc:sldChg chg="modNotes">
        <pc:chgData name="Erika Solbakken" userId="S::erikaso@uio.no::f7c2353f-bff6-4943-9208-99e7cd2c5387" providerId="AD" clId="Web-{BD6E8AC0-FCCA-46F0-B02A-424DE6608529}" dt="2025-02-06T10:29:44.349" v="14"/>
        <pc:sldMkLst>
          <pc:docMk/>
          <pc:sldMk cId="217051821" sldId="274"/>
        </pc:sldMkLst>
      </pc:sldChg>
      <pc:sldChg chg="modNotes">
        <pc:chgData name="Erika Solbakken" userId="S::erikaso@uio.no::f7c2353f-bff6-4943-9208-99e7cd2c5387" providerId="AD" clId="Web-{BD6E8AC0-FCCA-46F0-B02A-424DE6608529}" dt="2025-02-06T10:29:56.709" v="15"/>
        <pc:sldMkLst>
          <pc:docMk/>
          <pc:sldMk cId="2747048693" sldId="278"/>
        </pc:sldMkLst>
      </pc:sldChg>
      <pc:sldChg chg="modNotes">
        <pc:chgData name="Erika Solbakken" userId="S::erikaso@uio.no::f7c2353f-bff6-4943-9208-99e7cd2c5387" providerId="AD" clId="Web-{BD6E8AC0-FCCA-46F0-B02A-424DE6608529}" dt="2025-02-06T10:27:50.392" v="3"/>
        <pc:sldMkLst>
          <pc:docMk/>
          <pc:sldMk cId="2601336834" sldId="279"/>
        </pc:sldMkLst>
      </pc:sldChg>
      <pc:sldChg chg="modNotes">
        <pc:chgData name="Erika Solbakken" userId="S::erikaso@uio.no::f7c2353f-bff6-4943-9208-99e7cd2c5387" providerId="AD" clId="Web-{BD6E8AC0-FCCA-46F0-B02A-424DE6608529}" dt="2025-02-06T10:29:16.910" v="11"/>
        <pc:sldMkLst>
          <pc:docMk/>
          <pc:sldMk cId="615400194" sldId="283"/>
        </pc:sldMkLst>
      </pc:sldChg>
      <pc:sldChg chg="modNotes">
        <pc:chgData name="Erika Solbakken" userId="S::erikaso@uio.no::f7c2353f-bff6-4943-9208-99e7cd2c5387" providerId="AD" clId="Web-{BD6E8AC0-FCCA-46F0-B02A-424DE6608529}" dt="2025-02-06T10:28:10.549" v="5"/>
        <pc:sldMkLst>
          <pc:docMk/>
          <pc:sldMk cId="2417941502" sldId="285"/>
        </pc:sldMkLst>
      </pc:sldChg>
      <pc:sldChg chg="modNotes">
        <pc:chgData name="Erika Solbakken" userId="S::erikaso@uio.no::f7c2353f-bff6-4943-9208-99e7cd2c5387" providerId="AD" clId="Web-{BD6E8AC0-FCCA-46F0-B02A-424DE6608529}" dt="2025-02-06T10:29:04.410" v="9"/>
        <pc:sldMkLst>
          <pc:docMk/>
          <pc:sldMk cId="1143008087" sldId="288"/>
        </pc:sldMkLst>
      </pc:sldChg>
      <pc:sldChg chg="modNotes">
        <pc:chgData name="Erika Solbakken" userId="S::erikaso@uio.no::f7c2353f-bff6-4943-9208-99e7cd2c5387" providerId="AD" clId="Web-{BD6E8AC0-FCCA-46F0-B02A-424DE6608529}" dt="2025-02-06T10:28:31.565" v="7"/>
        <pc:sldMkLst>
          <pc:docMk/>
          <pc:sldMk cId="423199484" sldId="289"/>
        </pc:sldMkLst>
      </pc:sldChg>
      <pc:sldChg chg="modNotes">
        <pc:chgData name="Erika Solbakken" userId="S::erikaso@uio.no::f7c2353f-bff6-4943-9208-99e7cd2c5387" providerId="AD" clId="Web-{BD6E8AC0-FCCA-46F0-B02A-424DE6608529}" dt="2025-02-06T10:30:29.507" v="18"/>
        <pc:sldMkLst>
          <pc:docMk/>
          <pc:sldMk cId="1981819517" sldId="290"/>
        </pc:sldMkLst>
      </pc:sldChg>
      <pc:sldChg chg="modNotes">
        <pc:chgData name="Erika Solbakken" userId="S::erikaso@uio.no::f7c2353f-bff6-4943-9208-99e7cd2c5387" providerId="AD" clId="Web-{BD6E8AC0-FCCA-46F0-B02A-424DE6608529}" dt="2025-02-06T10:30:11.975" v="17"/>
        <pc:sldMkLst>
          <pc:docMk/>
          <pc:sldMk cId="4210271773" sldId="291"/>
        </pc:sldMkLst>
      </pc:sldChg>
    </pc:docChg>
  </pc:docChgLst>
  <pc:docChgLst>
    <pc:chgData name="Erika Solbakken" userId="S::erikaso@uio.no::f7c2353f-bff6-4943-9208-99e7cd2c5387" providerId="AD" clId="Web-{030F675B-786D-416B-8B70-4C1F5BB37225}"/>
    <pc:docChg chg="addSld modSld sldOrd">
      <pc:chgData name="Erika Solbakken" userId="S::erikaso@uio.no::f7c2353f-bff6-4943-9208-99e7cd2c5387" providerId="AD" clId="Web-{030F675B-786D-416B-8B70-4C1F5BB37225}" dt="2025-02-10T12:02:45.360" v="316" actId="1076"/>
      <pc:docMkLst>
        <pc:docMk/>
      </pc:docMkLst>
      <pc:sldChg chg="modSp">
        <pc:chgData name="Erika Solbakken" userId="S::erikaso@uio.no::f7c2353f-bff6-4943-9208-99e7cd2c5387" providerId="AD" clId="Web-{030F675B-786D-416B-8B70-4C1F5BB37225}" dt="2025-02-10T12:02:10.015" v="309" actId="20577"/>
        <pc:sldMkLst>
          <pc:docMk/>
          <pc:sldMk cId="2652975547" sldId="267"/>
        </pc:sldMkLst>
        <pc:spChg chg="mod">
          <ac:chgData name="Erika Solbakken" userId="S::erikaso@uio.no::f7c2353f-bff6-4943-9208-99e7cd2c5387" providerId="AD" clId="Web-{030F675B-786D-416B-8B70-4C1F5BB37225}" dt="2025-02-10T12:02:10.015" v="309" actId="20577"/>
          <ac:spMkLst>
            <pc:docMk/>
            <pc:sldMk cId="2652975547" sldId="267"/>
            <ac:spMk id="3" creationId="{21A534D2-863E-6C82-A2FB-9087EDF61B6B}"/>
          </ac:spMkLst>
        </pc:spChg>
      </pc:sldChg>
      <pc:sldChg chg="modSp">
        <pc:chgData name="Erika Solbakken" userId="S::erikaso@uio.no::f7c2353f-bff6-4943-9208-99e7cd2c5387" providerId="AD" clId="Web-{030F675B-786D-416B-8B70-4C1F5BB37225}" dt="2025-02-10T12:02:45.360" v="316" actId="1076"/>
        <pc:sldMkLst>
          <pc:docMk/>
          <pc:sldMk cId="615400194" sldId="283"/>
        </pc:sldMkLst>
        <pc:spChg chg="mod">
          <ac:chgData name="Erika Solbakken" userId="S::erikaso@uio.no::f7c2353f-bff6-4943-9208-99e7cd2c5387" providerId="AD" clId="Web-{030F675B-786D-416B-8B70-4C1F5BB37225}" dt="2025-02-10T12:02:45.360" v="316" actId="1076"/>
          <ac:spMkLst>
            <pc:docMk/>
            <pc:sldMk cId="615400194" sldId="283"/>
            <ac:spMk id="3" creationId="{CCCE8F76-DD6A-69D2-88B7-8178772FEB77}"/>
          </ac:spMkLst>
        </pc:spChg>
      </pc:sldChg>
      <pc:sldChg chg="modSp">
        <pc:chgData name="Erika Solbakken" userId="S::erikaso@uio.no::f7c2353f-bff6-4943-9208-99e7cd2c5387" providerId="AD" clId="Web-{030F675B-786D-416B-8B70-4C1F5BB37225}" dt="2025-02-10T12:02:20.875" v="311" actId="20577"/>
        <pc:sldMkLst>
          <pc:docMk/>
          <pc:sldMk cId="4210271773" sldId="291"/>
        </pc:sldMkLst>
        <pc:spChg chg="mod">
          <ac:chgData name="Erika Solbakken" userId="S::erikaso@uio.no::f7c2353f-bff6-4943-9208-99e7cd2c5387" providerId="AD" clId="Web-{030F675B-786D-416B-8B70-4C1F5BB37225}" dt="2025-02-10T12:02:20.875" v="311" actId="20577"/>
          <ac:spMkLst>
            <pc:docMk/>
            <pc:sldMk cId="4210271773" sldId="291"/>
            <ac:spMk id="6" creationId="{2EE34EED-E30A-DB92-4C11-6F8FAD953B18}"/>
          </ac:spMkLst>
        </pc:spChg>
      </pc:sldChg>
      <pc:sldChg chg="modSp new ord modNotes">
        <pc:chgData name="Erika Solbakken" userId="S::erikaso@uio.no::f7c2353f-bff6-4943-9208-99e7cd2c5387" providerId="AD" clId="Web-{030F675B-786D-416B-8B70-4C1F5BB37225}" dt="2025-02-10T12:02:03.875" v="307" actId="20577"/>
        <pc:sldMkLst>
          <pc:docMk/>
          <pc:sldMk cId="2240136878" sldId="293"/>
        </pc:sldMkLst>
        <pc:spChg chg="mod">
          <ac:chgData name="Erika Solbakken" userId="S::erikaso@uio.no::f7c2353f-bff6-4943-9208-99e7cd2c5387" providerId="AD" clId="Web-{030F675B-786D-416B-8B70-4C1F5BB37225}" dt="2025-02-10T11:58:22.335" v="28" actId="20577"/>
          <ac:spMkLst>
            <pc:docMk/>
            <pc:sldMk cId="2240136878" sldId="293"/>
            <ac:spMk id="2" creationId="{897D2922-8C81-E7F8-F2A4-C4BFAC2FD550}"/>
          </ac:spMkLst>
        </pc:spChg>
        <pc:spChg chg="mod">
          <ac:chgData name="Erika Solbakken" userId="S::erikaso@uio.no::f7c2353f-bff6-4943-9208-99e7cd2c5387" providerId="AD" clId="Web-{030F675B-786D-416B-8B70-4C1F5BB37225}" dt="2025-02-10T12:02:03.875" v="307" actId="20577"/>
          <ac:spMkLst>
            <pc:docMk/>
            <pc:sldMk cId="2240136878" sldId="293"/>
            <ac:spMk id="3" creationId="{D00A184D-43D1-7379-007C-AD8EA86B5450}"/>
          </ac:spMkLst>
        </pc:spChg>
      </pc:sldChg>
    </pc:docChg>
  </pc:docChgLst>
  <pc:docChgLst>
    <pc:chgData name="Heidi Cecilie Villmones" userId="S::heivil_siv.no#ext#@uio.onmicrosoft.com::a623fd69-c92e-4269-a14f-a1ebf957f738" providerId="AD" clId="Web-{75D372EC-D7BC-FCE3-E8E6-088C7E10ECBD}"/>
    <pc:docChg chg="modSld">
      <pc:chgData name="Heidi Cecilie Villmones" userId="S::heivil_siv.no#ext#@uio.onmicrosoft.com::a623fd69-c92e-4269-a14f-a1ebf957f738" providerId="AD" clId="Web-{75D372EC-D7BC-FCE3-E8E6-088C7E10ECBD}" dt="2025-01-10T13:16:57.617" v="289"/>
      <pc:docMkLst>
        <pc:docMk/>
      </pc:docMkLst>
      <pc:sldChg chg="modNotes">
        <pc:chgData name="Heidi Cecilie Villmones" userId="S::heivil_siv.no#ext#@uio.onmicrosoft.com::a623fd69-c92e-4269-a14f-a1ebf957f738" providerId="AD" clId="Web-{75D372EC-D7BC-FCE3-E8E6-088C7E10ECBD}" dt="2025-01-10T13:12:31.626" v="145"/>
        <pc:sldMkLst>
          <pc:docMk/>
          <pc:sldMk cId="1122684183" sldId="256"/>
        </pc:sldMkLst>
      </pc:sldChg>
      <pc:sldChg chg="modSp modCm modNotes">
        <pc:chgData name="Heidi Cecilie Villmones" userId="S::heivil_siv.no#ext#@uio.onmicrosoft.com::a623fd69-c92e-4269-a14f-a1ebf957f738" providerId="AD" clId="Web-{75D372EC-D7BC-FCE3-E8E6-088C7E10ECBD}" dt="2025-01-10T13:16:57.617" v="289"/>
        <pc:sldMkLst>
          <pc:docMk/>
          <pc:sldMk cId="2652975547" sldId="267"/>
        </pc:sldMkLst>
        <pc:spChg chg="mod">
          <ac:chgData name="Heidi Cecilie Villmones" userId="S::heivil_siv.no#ext#@uio.onmicrosoft.com::a623fd69-c92e-4269-a14f-a1ebf957f738" providerId="AD" clId="Web-{75D372EC-D7BC-FCE3-E8E6-088C7E10ECBD}" dt="2025-01-10T13:14:30.629" v="23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75D372EC-D7BC-FCE3-E8E6-088C7E10ECBD}" dt="2025-01-10T13:14:30.629" v="23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75D372EC-D7BC-FCE3-E8E6-088C7E10ECBD}" dt="2025-01-10T13:14:30.629" v="234" actId="20577"/>
              <pc2:cmMkLst xmlns:pc2="http://schemas.microsoft.com/office/powerpoint/2019/9/main/command">
                <pc:docMk/>
                <pc:sldMk cId="2652975547" sldId="267"/>
                <pc2:cmMk id="{8A1F7CD2-119B-40C2-B8ED-FE81FE79BA12}"/>
              </pc2:cmMkLst>
            </pc226:cmChg>
          </p:ext>
        </pc:extLst>
      </pc:sldChg>
      <pc:sldChg chg="modSp modNotes">
        <pc:chgData name="Heidi Cecilie Villmones" userId="S::heivil_siv.no#ext#@uio.onmicrosoft.com::a623fd69-c92e-4269-a14f-a1ebf957f738" providerId="AD" clId="Web-{75D372EC-D7BC-FCE3-E8E6-088C7E10ECBD}" dt="2025-01-10T13:11:48.828" v="108"/>
        <pc:sldMkLst>
          <pc:docMk/>
          <pc:sldMk cId="3294776775" sldId="275"/>
        </pc:sldMkLst>
      </pc:sldChg>
    </pc:docChg>
  </pc:docChgLst>
  <pc:docChgLst>
    <pc:chgData name="Erika Solbakken" userId="S::erikaso@uio.no::f7c2353f-bff6-4943-9208-99e7cd2c5387" providerId="AD" clId="Web-{600EFC2A-C72F-4C1F-B370-8F9A3DCD04B6}"/>
    <pc:docChg chg="delSld modSld">
      <pc:chgData name="Erika Solbakken" userId="S::erikaso@uio.no::f7c2353f-bff6-4943-9208-99e7cd2c5387" providerId="AD" clId="Web-{600EFC2A-C72F-4C1F-B370-8F9A3DCD04B6}" dt="2025-01-20T08:46:29.959" v="138" actId="20577"/>
      <pc:docMkLst>
        <pc:docMk/>
      </pc:docMkLst>
      <pc:sldChg chg="modSp modNotes">
        <pc:chgData name="Erika Solbakken" userId="S::erikaso@uio.no::f7c2353f-bff6-4943-9208-99e7cd2c5387" providerId="AD" clId="Web-{600EFC2A-C72F-4C1F-B370-8F9A3DCD04B6}" dt="2025-01-20T08:46:29.959" v="138" actId="20577"/>
        <pc:sldMkLst>
          <pc:docMk/>
          <pc:sldMk cId="1122684183" sldId="256"/>
        </pc:sldMkLst>
        <pc:spChg chg="mod">
          <ac:chgData name="Erika Solbakken" userId="S::erikaso@uio.no::f7c2353f-bff6-4943-9208-99e7cd2c5387" providerId="AD" clId="Web-{600EFC2A-C72F-4C1F-B370-8F9A3DCD04B6}" dt="2025-01-20T08:46:29.959" v="138" actId="20577"/>
          <ac:spMkLst>
            <pc:docMk/>
            <pc:sldMk cId="1122684183" sldId="256"/>
            <ac:spMk id="3" creationId="{00000000-0000-0000-0000-000000000000}"/>
          </ac:spMkLst>
        </pc:spChg>
      </pc:sldChg>
      <pc:sldChg chg="del modNotes">
        <pc:chgData name="Erika Solbakken" userId="S::erikaso@uio.no::f7c2353f-bff6-4943-9208-99e7cd2c5387" providerId="AD" clId="Web-{600EFC2A-C72F-4C1F-B370-8F9A3DCD04B6}" dt="2025-01-20T08:45:43.662" v="56"/>
        <pc:sldMkLst>
          <pc:docMk/>
          <pc:sldMk cId="3294776775" sldId="275"/>
        </pc:sldMkLst>
      </pc:sldChg>
    </pc:docChg>
  </pc:docChgLst>
  <pc:docChgLst>
    <pc:chgData name="Heidi Cecilie Villmones" userId="S::heivil_siv.no#ext#@uio.onmicrosoft.com::a623fd69-c92e-4269-a14f-a1ebf957f738" providerId="AD" clId="Web-{E071147C-43F9-C642-DE13-66DC64DD98F0}"/>
    <pc:docChg chg="addSld modSld sldOrd">
      <pc:chgData name="Heidi Cecilie Villmones" userId="S::heivil_siv.no#ext#@uio.onmicrosoft.com::a623fd69-c92e-4269-a14f-a1ebf957f738" providerId="AD" clId="Web-{E071147C-43F9-C642-DE13-66DC64DD98F0}" dt="2024-11-29T13:33:00.515" v="907" actId="20577"/>
      <pc:docMkLst>
        <pc:docMk/>
      </pc:docMkLst>
      <pc:sldChg chg="modSp">
        <pc:chgData name="Heidi Cecilie Villmones" userId="S::heivil_siv.no#ext#@uio.onmicrosoft.com::a623fd69-c92e-4269-a14f-a1ebf957f738" providerId="AD" clId="Web-{E071147C-43F9-C642-DE13-66DC64DD98F0}" dt="2024-11-29T12:46:52.629" v="16" actId="20577"/>
        <pc:sldMkLst>
          <pc:docMk/>
          <pc:sldMk cId="1122684183" sldId="256"/>
        </pc:sldMkLst>
      </pc:sldChg>
      <pc:sldChg chg="addSp delSp modSp">
        <pc:chgData name="Heidi Cecilie Villmones" userId="S::heivil_siv.no#ext#@uio.onmicrosoft.com::a623fd69-c92e-4269-a14f-a1ebf957f738" providerId="AD" clId="Web-{E071147C-43F9-C642-DE13-66DC64DD98F0}" dt="2024-11-29T12:54:52.993" v="270" actId="20577"/>
        <pc:sldMkLst>
          <pc:docMk/>
          <pc:sldMk cId="2234012715" sldId="266"/>
        </pc:sldMkLst>
      </pc:sldChg>
      <pc:sldChg chg="modSp ord">
        <pc:chgData name="Heidi Cecilie Villmones" userId="S::heivil_siv.no#ext#@uio.onmicrosoft.com::a623fd69-c92e-4269-a14f-a1ebf957f738" providerId="AD" clId="Web-{E071147C-43F9-C642-DE13-66DC64DD98F0}" dt="2024-11-29T12:55:31.196" v="292" actId="20577"/>
        <pc:sldMkLst>
          <pc:docMk/>
          <pc:sldMk cId="2652975547" sldId="267"/>
        </pc:sldMkLst>
      </pc:sldChg>
      <pc:sldChg chg="addSp delSp modSp ord">
        <pc:chgData name="Heidi Cecilie Villmones" userId="S::heivil_siv.no#ext#@uio.onmicrosoft.com::a623fd69-c92e-4269-a14f-a1ebf957f738" providerId="AD" clId="Web-{E071147C-43F9-C642-DE13-66DC64DD98F0}" dt="2024-11-29T12:54:24.274" v="258" actId="20577"/>
        <pc:sldMkLst>
          <pc:docMk/>
          <pc:sldMk cId="1292659915" sldId="268"/>
        </pc:sldMkLst>
      </pc:sldChg>
      <pc:sldChg chg="modSp">
        <pc:chgData name="Heidi Cecilie Villmones" userId="S::heivil_siv.no#ext#@uio.onmicrosoft.com::a623fd69-c92e-4269-a14f-a1ebf957f738" providerId="AD" clId="Web-{E071147C-43F9-C642-DE13-66DC64DD98F0}" dt="2024-11-29T13:06:58.406" v="650" actId="20577"/>
        <pc:sldMkLst>
          <pc:docMk/>
          <pc:sldMk cId="524504266" sldId="269"/>
        </pc:sldMkLst>
      </pc:sldChg>
      <pc:sldChg chg="addSp modSp add replId">
        <pc:chgData name="Heidi Cecilie Villmones" userId="S::heivil_siv.no#ext#@uio.onmicrosoft.com::a623fd69-c92e-4269-a14f-a1ebf957f738" providerId="AD" clId="Web-{E071147C-43F9-C642-DE13-66DC64DD98F0}" dt="2024-11-29T13:33:00.515" v="907" actId="20577"/>
        <pc:sldMkLst>
          <pc:docMk/>
          <pc:sldMk cId="1657068538" sldId="271"/>
        </pc:sldMkLst>
      </pc:sldChg>
      <pc:sldChg chg="modSp add replId">
        <pc:chgData name="Heidi Cecilie Villmones" userId="S::heivil_siv.no#ext#@uio.onmicrosoft.com::a623fd69-c92e-4269-a14f-a1ebf957f738" providerId="AD" clId="Web-{E071147C-43F9-C642-DE13-66DC64DD98F0}" dt="2024-11-29T13:06:08.765" v="635" actId="20577"/>
        <pc:sldMkLst>
          <pc:docMk/>
          <pc:sldMk cId="1860925869" sldId="272"/>
        </pc:sldMkLst>
      </pc:sldChg>
      <pc:sldChg chg="add replId">
        <pc:chgData name="Heidi Cecilie Villmones" userId="S::heivil_siv.no#ext#@uio.onmicrosoft.com::a623fd69-c92e-4269-a14f-a1ebf957f738" providerId="AD" clId="Web-{E071147C-43F9-C642-DE13-66DC64DD98F0}" dt="2024-11-29T13:06:40.297" v="645"/>
        <pc:sldMkLst>
          <pc:docMk/>
          <pc:sldMk cId="798837158" sldId="273"/>
        </pc:sldMkLst>
      </pc:sldChg>
      <pc:sldChg chg="addSp delSp modSp add replId">
        <pc:chgData name="Heidi Cecilie Villmones" userId="S::heivil_siv.no#ext#@uio.onmicrosoft.com::a623fd69-c92e-4269-a14f-a1ebf957f738" providerId="AD" clId="Web-{E071147C-43F9-C642-DE13-66DC64DD98F0}" dt="2024-11-29T13:30:45.936" v="854" actId="20577"/>
        <pc:sldMkLst>
          <pc:docMk/>
          <pc:sldMk cId="217051821" sldId="274"/>
        </pc:sldMkLst>
      </pc:sldChg>
    </pc:docChg>
  </pc:docChgLst>
  <pc:docChgLst>
    <pc:chgData name="Erika Solbakken" userId="S::erikaso@uio.no::f7c2353f-bff6-4943-9208-99e7cd2c5387" providerId="AD" clId="Web-{6A4E4C56-9544-41C1-8F7F-E92F83DB8C83}"/>
    <pc:docChg chg="modSld">
      <pc:chgData name="Erika Solbakken" userId="S::erikaso@uio.no::f7c2353f-bff6-4943-9208-99e7cd2c5387" providerId="AD" clId="Web-{6A4E4C56-9544-41C1-8F7F-E92F83DB8C83}" dt="2025-02-06T09:20:51.043" v="17"/>
      <pc:docMkLst>
        <pc:docMk/>
      </pc:docMkLst>
      <pc:sldChg chg="modNotes">
        <pc:chgData name="Erika Solbakken" userId="S::erikaso@uio.no::f7c2353f-bff6-4943-9208-99e7cd2c5387" providerId="AD" clId="Web-{6A4E4C56-9544-41C1-8F7F-E92F83DB8C83}" dt="2025-02-06T08:45:07.866" v="4"/>
        <pc:sldMkLst>
          <pc:docMk/>
          <pc:sldMk cId="1122684183" sldId="256"/>
        </pc:sldMkLst>
      </pc:sldChg>
      <pc:sldChg chg="modSp modNotes">
        <pc:chgData name="Erika Solbakken" userId="S::erikaso@uio.no::f7c2353f-bff6-4943-9208-99e7cd2c5387" providerId="AD" clId="Web-{6A4E4C56-9544-41C1-8F7F-E92F83DB8C83}" dt="2025-02-06T09:20:51.043" v="17"/>
        <pc:sldMkLst>
          <pc:docMk/>
          <pc:sldMk cId="2652975547" sldId="267"/>
        </pc:sldMkLst>
        <pc:spChg chg="mod">
          <ac:chgData name="Erika Solbakken" userId="S::erikaso@uio.no::f7c2353f-bff6-4943-9208-99e7cd2c5387" providerId="AD" clId="Web-{6A4E4C56-9544-41C1-8F7F-E92F83DB8C83}" dt="2025-02-06T08:49:22.856" v="10" actId="20577"/>
          <ac:spMkLst>
            <pc:docMk/>
            <pc:sldMk cId="2652975547" sldId="267"/>
            <ac:spMk id="3" creationId="{21A534D2-863E-6C82-A2FB-9087EDF61B6B}"/>
          </ac:spMkLst>
        </pc:spChg>
      </pc:sldChg>
    </pc:docChg>
  </pc:docChgLst>
  <pc:docChgLst>
    <pc:chgData name="Erika Solbakken" userId="S::erikaso@uio.no::f7c2353f-bff6-4943-9208-99e7cd2c5387" providerId="AD" clId="Web-{91192428-DA00-4347-9722-B62560635EA7}"/>
    <pc:docChg chg="delSld modSld sldOrd">
      <pc:chgData name="Erika Solbakken" userId="S::erikaso@uio.no::f7c2353f-bff6-4943-9208-99e7cd2c5387" providerId="AD" clId="Web-{91192428-DA00-4347-9722-B62560635EA7}" dt="2025-02-10T08:06:25.882" v="167"/>
      <pc:docMkLst>
        <pc:docMk/>
      </pc:docMkLst>
      <pc:sldChg chg="addSp delSp modSp ord modNotes">
        <pc:chgData name="Erika Solbakken" userId="S::erikaso@uio.no::f7c2353f-bff6-4943-9208-99e7cd2c5387" providerId="AD" clId="Web-{91192428-DA00-4347-9722-B62560635EA7}" dt="2025-02-10T08:02:10.879" v="67"/>
        <pc:sldMkLst>
          <pc:docMk/>
          <pc:sldMk cId="524504266" sldId="269"/>
        </pc:sldMkLst>
        <pc:spChg chg="mod">
          <ac:chgData name="Erika Solbakken" userId="S::erikaso@uio.no::f7c2353f-bff6-4943-9208-99e7cd2c5387" providerId="AD" clId="Web-{91192428-DA00-4347-9722-B62560635EA7}" dt="2025-02-10T07:59:56.314" v="13" actId="20577"/>
          <ac:spMkLst>
            <pc:docMk/>
            <pc:sldMk cId="524504266" sldId="269"/>
            <ac:spMk id="2" creationId="{C71F0521-9668-64AC-657F-749812F03139}"/>
          </ac:spMkLst>
        </pc:spChg>
        <pc:picChg chg="add mod ord">
          <ac:chgData name="Erika Solbakken" userId="S::erikaso@uio.no::f7c2353f-bff6-4943-9208-99e7cd2c5387" providerId="AD" clId="Web-{91192428-DA00-4347-9722-B62560635EA7}" dt="2025-02-10T07:59:00.829" v="8" actId="1076"/>
          <ac:picMkLst>
            <pc:docMk/>
            <pc:sldMk cId="524504266" sldId="269"/>
            <ac:picMk id="3" creationId="{6E4A20D2-316F-6C3B-31D2-6B33D1F0D062}"/>
          </ac:picMkLst>
        </pc:picChg>
      </pc:sldChg>
      <pc:sldChg chg="del">
        <pc:chgData name="Erika Solbakken" userId="S::erikaso@uio.no::f7c2353f-bff6-4943-9208-99e7cd2c5387" providerId="AD" clId="Web-{91192428-DA00-4347-9722-B62560635EA7}" dt="2025-02-10T08:03:36.395" v="74"/>
        <pc:sldMkLst>
          <pc:docMk/>
          <pc:sldMk cId="2747048693" sldId="278"/>
        </pc:sldMkLst>
      </pc:sldChg>
      <pc:sldChg chg="modSp modNotes">
        <pc:chgData name="Erika Solbakken" userId="S::erikaso@uio.no::f7c2353f-bff6-4943-9208-99e7cd2c5387" providerId="AD" clId="Web-{91192428-DA00-4347-9722-B62560635EA7}" dt="2025-02-10T08:06:25.882" v="167"/>
        <pc:sldMkLst>
          <pc:docMk/>
          <pc:sldMk cId="3555358824" sldId="292"/>
        </pc:sldMkLst>
        <pc:spChg chg="mod">
          <ac:chgData name="Erika Solbakken" userId="S::erikaso@uio.no::f7c2353f-bff6-4943-9208-99e7cd2c5387" providerId="AD" clId="Web-{91192428-DA00-4347-9722-B62560635EA7}" dt="2025-02-10T08:04:55.569" v="85" actId="20577"/>
          <ac:spMkLst>
            <pc:docMk/>
            <pc:sldMk cId="3555358824" sldId="292"/>
            <ac:spMk id="2" creationId="{07D6577E-1F06-1C8C-1268-B4EEDAB1C90D}"/>
          </ac:spMkLst>
        </pc:spChg>
        <pc:picChg chg="mod">
          <ac:chgData name="Erika Solbakken" userId="S::erikaso@uio.no::f7c2353f-bff6-4943-9208-99e7cd2c5387" providerId="AD" clId="Web-{91192428-DA00-4347-9722-B62560635EA7}" dt="2025-02-10T08:05:06.600" v="87" actId="14100"/>
          <ac:picMkLst>
            <pc:docMk/>
            <pc:sldMk cId="3555358824" sldId="292"/>
            <ac:picMk id="4" creationId="{ACB4EBD1-2FA3-C7B0-9BD6-398F90DAABEB}"/>
          </ac:picMkLst>
        </pc:picChg>
      </pc:sldChg>
    </pc:docChg>
  </pc:docChgLst>
  <pc:docChgLst>
    <pc:chgData name="Erika Solbakken" userId="S::erikaso@uio.no::f7c2353f-bff6-4943-9208-99e7cd2c5387" providerId="AD" clId="Web-{5608FF2F-7D1C-4CED-9495-0004E779DB64}"/>
    <pc:docChg chg="addSld modSld">
      <pc:chgData name="Erika Solbakken" userId="S::erikaso@uio.no::f7c2353f-bff6-4943-9208-99e7cd2c5387" providerId="AD" clId="Web-{5608FF2F-7D1C-4CED-9495-0004E779DB64}" dt="2025-02-14T09:44:12.407" v="291" actId="20577"/>
      <pc:docMkLst>
        <pc:docMk/>
      </pc:docMkLst>
      <pc:sldChg chg="modSp">
        <pc:chgData name="Erika Solbakken" userId="S::erikaso@uio.no::f7c2353f-bff6-4943-9208-99e7cd2c5387" providerId="AD" clId="Web-{5608FF2F-7D1C-4CED-9495-0004E779DB64}" dt="2025-02-14T09:25:27.639" v="6" actId="20577"/>
        <pc:sldMkLst>
          <pc:docMk/>
          <pc:sldMk cId="2652975547" sldId="267"/>
        </pc:sldMkLst>
        <pc:spChg chg="mod">
          <ac:chgData name="Erika Solbakken" userId="S::erikaso@uio.no::f7c2353f-bff6-4943-9208-99e7cd2c5387" providerId="AD" clId="Web-{5608FF2F-7D1C-4CED-9495-0004E779DB64}" dt="2025-02-14T09:25:27.639" v="6" actId="20577"/>
          <ac:spMkLst>
            <pc:docMk/>
            <pc:sldMk cId="2652975547" sldId="267"/>
            <ac:spMk id="3" creationId="{21A534D2-863E-6C82-A2FB-9087EDF61B6B}"/>
          </ac:spMkLst>
        </pc:spChg>
      </pc:sldChg>
      <pc:sldChg chg="modNotes">
        <pc:chgData name="Erika Solbakken" userId="S::erikaso@uio.no::f7c2353f-bff6-4943-9208-99e7cd2c5387" providerId="AD" clId="Web-{5608FF2F-7D1C-4CED-9495-0004E779DB64}" dt="2025-02-14T09:28:47.752" v="24"/>
        <pc:sldMkLst>
          <pc:docMk/>
          <pc:sldMk cId="1292659915" sldId="268"/>
        </pc:sldMkLst>
      </pc:sldChg>
      <pc:sldChg chg="modSp modNotes">
        <pc:chgData name="Erika Solbakken" userId="S::erikaso@uio.no::f7c2353f-bff6-4943-9208-99e7cd2c5387" providerId="AD" clId="Web-{5608FF2F-7D1C-4CED-9495-0004E779DB64}" dt="2025-02-14T09:26:42.421" v="20"/>
        <pc:sldMkLst>
          <pc:docMk/>
          <pc:sldMk cId="2601336834" sldId="279"/>
        </pc:sldMkLst>
        <pc:spChg chg="mod">
          <ac:chgData name="Erika Solbakken" userId="S::erikaso@uio.no::f7c2353f-bff6-4943-9208-99e7cd2c5387" providerId="AD" clId="Web-{5608FF2F-7D1C-4CED-9495-0004E779DB64}" dt="2025-02-14T09:26:35.140" v="18" actId="20577"/>
          <ac:spMkLst>
            <pc:docMk/>
            <pc:sldMk cId="2601336834" sldId="279"/>
            <ac:spMk id="2" creationId="{A07C7F48-1B87-CCAC-1012-D2FC2467CEA6}"/>
          </ac:spMkLst>
        </pc:spChg>
      </pc:sldChg>
      <pc:sldChg chg="delSp modSp modNotes">
        <pc:chgData name="Erika Solbakken" userId="S::erikaso@uio.no::f7c2353f-bff6-4943-9208-99e7cd2c5387" providerId="AD" clId="Web-{5608FF2F-7D1C-4CED-9495-0004E779DB64}" dt="2025-02-14T09:39:44.465" v="208"/>
        <pc:sldMkLst>
          <pc:docMk/>
          <pc:sldMk cId="1143008087" sldId="288"/>
        </pc:sldMkLst>
      </pc:sldChg>
      <pc:sldChg chg="modSp modCm">
        <pc:chgData name="Erika Solbakken" userId="S::erikaso@uio.no::f7c2353f-bff6-4943-9208-99e7cd2c5387" providerId="AD" clId="Web-{5608FF2F-7D1C-4CED-9495-0004E779DB64}" dt="2025-02-14T09:32:27.599" v="45" actId="20577"/>
        <pc:sldMkLst>
          <pc:docMk/>
          <pc:sldMk cId="4210271773" sldId="291"/>
        </pc:sldMkLst>
        <pc:spChg chg="mod">
          <ac:chgData name="Erika Solbakken" userId="S::erikaso@uio.no::f7c2353f-bff6-4943-9208-99e7cd2c5387" providerId="AD" clId="Web-{5608FF2F-7D1C-4CED-9495-0004E779DB64}" dt="2025-02-14T09:32:27.599" v="45" actId="20577"/>
          <ac:spMkLst>
            <pc:docMk/>
            <pc:sldMk cId="4210271773" sldId="291"/>
            <ac:spMk id="6" creationId="{2EE34EED-E30A-DB92-4C11-6F8FAD953B18}"/>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5608FF2F-7D1C-4CED-9495-0004E779DB64}" dt="2025-02-14T09:32:27.599" v="45" actId="20577"/>
              <pc2:cmMkLst xmlns:pc2="http://schemas.microsoft.com/office/powerpoint/2019/9/main/command">
                <pc:docMk/>
                <pc:sldMk cId="4210271773" sldId="291"/>
                <pc2:cmMk id="{894E21DF-DFB3-43C7-9194-63031AA81C00}"/>
              </pc2:cmMkLst>
            </pc226:cmChg>
          </p:ext>
        </pc:extLst>
      </pc:sldChg>
      <pc:sldChg chg="modSp modNotes">
        <pc:chgData name="Erika Solbakken" userId="S::erikaso@uio.no::f7c2353f-bff6-4943-9208-99e7cd2c5387" providerId="AD" clId="Web-{5608FF2F-7D1C-4CED-9495-0004E779DB64}" dt="2025-02-14T09:36:26.306" v="113"/>
        <pc:sldMkLst>
          <pc:docMk/>
          <pc:sldMk cId="3555358824" sldId="292"/>
        </pc:sldMkLst>
        <pc:spChg chg="mod">
          <ac:chgData name="Erika Solbakken" userId="S::erikaso@uio.no::f7c2353f-bff6-4943-9208-99e7cd2c5387" providerId="AD" clId="Web-{5608FF2F-7D1C-4CED-9495-0004E779DB64}" dt="2025-02-14T09:36:08.430" v="110" actId="20577"/>
          <ac:spMkLst>
            <pc:docMk/>
            <pc:sldMk cId="3555358824" sldId="292"/>
            <ac:spMk id="2" creationId="{07D6577E-1F06-1C8C-1268-B4EEDAB1C90D}"/>
          </ac:spMkLst>
        </pc:spChg>
      </pc:sldChg>
      <pc:sldChg chg="modSp">
        <pc:chgData name="Erika Solbakken" userId="S::erikaso@uio.no::f7c2353f-bff6-4943-9208-99e7cd2c5387" providerId="AD" clId="Web-{5608FF2F-7D1C-4CED-9495-0004E779DB64}" dt="2025-02-14T09:27:01.531" v="22" actId="20577"/>
        <pc:sldMkLst>
          <pc:docMk/>
          <pc:sldMk cId="2240136878" sldId="293"/>
        </pc:sldMkLst>
        <pc:spChg chg="mod">
          <ac:chgData name="Erika Solbakken" userId="S::erikaso@uio.no::f7c2353f-bff6-4943-9208-99e7cd2c5387" providerId="AD" clId="Web-{5608FF2F-7D1C-4CED-9495-0004E779DB64}" dt="2025-02-14T09:27:01.531" v="22" actId="20577"/>
          <ac:spMkLst>
            <pc:docMk/>
            <pc:sldMk cId="2240136878" sldId="293"/>
            <ac:spMk id="2" creationId="{897D2922-8C81-E7F8-F2A4-C4BFAC2FD550}"/>
          </ac:spMkLst>
        </pc:spChg>
      </pc:sldChg>
      <pc:sldChg chg="addSp delSp modSp new modNotes">
        <pc:chgData name="Erika Solbakken" userId="S::erikaso@uio.no::f7c2353f-bff6-4943-9208-99e7cd2c5387" providerId="AD" clId="Web-{5608FF2F-7D1C-4CED-9495-0004E779DB64}" dt="2025-02-14T09:41:05.998" v="256"/>
        <pc:sldMkLst>
          <pc:docMk/>
          <pc:sldMk cId="3482969687" sldId="294"/>
        </pc:sldMkLst>
      </pc:sldChg>
      <pc:sldChg chg="modSp new">
        <pc:chgData name="Erika Solbakken" userId="S::erikaso@uio.no::f7c2353f-bff6-4943-9208-99e7cd2c5387" providerId="AD" clId="Web-{5608FF2F-7D1C-4CED-9495-0004E779DB64}" dt="2025-02-14T09:44:12.407" v="291" actId="20577"/>
        <pc:sldMkLst>
          <pc:docMk/>
          <pc:sldMk cId="3663598395" sldId="295"/>
        </pc:sldMkLst>
      </pc:sldChg>
    </pc:docChg>
  </pc:docChgLst>
  <pc:docChgLst>
    <pc:chgData name="Erika Solbakken" userId="S::erikaso@uio.no::f7c2353f-bff6-4943-9208-99e7cd2c5387" providerId="AD" clId="Web-{83036C4D-AF64-4F39-9AB7-EA1D0FDF29AB}"/>
    <pc:docChg chg="modSld">
      <pc:chgData name="Erika Solbakken" userId="S::erikaso@uio.no::f7c2353f-bff6-4943-9208-99e7cd2c5387" providerId="AD" clId="Web-{83036C4D-AF64-4F39-9AB7-EA1D0FDF29AB}" dt="2025-02-24T07:34:24.120" v="27" actId="20577"/>
      <pc:docMkLst>
        <pc:docMk/>
      </pc:docMkLst>
      <pc:sldChg chg="modSp">
        <pc:chgData name="Erika Solbakken" userId="S::erikaso@uio.no::f7c2353f-bff6-4943-9208-99e7cd2c5387" providerId="AD" clId="Web-{83036C4D-AF64-4F39-9AB7-EA1D0FDF29AB}" dt="2025-02-24T07:33:22.416" v="13" actId="1076"/>
        <pc:sldMkLst>
          <pc:docMk/>
          <pc:sldMk cId="1292659915" sldId="268"/>
        </pc:sldMkLst>
        <pc:spChg chg="mod">
          <ac:chgData name="Erika Solbakken" userId="S::erikaso@uio.no::f7c2353f-bff6-4943-9208-99e7cd2c5387" providerId="AD" clId="Web-{83036C4D-AF64-4F39-9AB7-EA1D0FDF29AB}" dt="2025-02-24T07:33:22.416" v="13" actId="1076"/>
          <ac:spMkLst>
            <pc:docMk/>
            <pc:sldMk cId="1292659915" sldId="268"/>
            <ac:spMk id="3" creationId="{F1AC0244-CA38-93E2-DA33-355762BFBC74}"/>
          </ac:spMkLst>
        </pc:spChg>
        <pc:picChg chg="mod">
          <ac:chgData name="Erika Solbakken" userId="S::erikaso@uio.no::f7c2353f-bff6-4943-9208-99e7cd2c5387" providerId="AD" clId="Web-{83036C4D-AF64-4F39-9AB7-EA1D0FDF29AB}" dt="2025-02-24T07:32:45.712" v="3"/>
          <ac:picMkLst>
            <pc:docMk/>
            <pc:sldMk cId="1292659915" sldId="268"/>
            <ac:picMk id="4" creationId="{E2C4CFC2-E18D-C7A0-B2F0-4D32AA40DF90}"/>
          </ac:picMkLst>
        </pc:picChg>
      </pc:sldChg>
      <pc:sldChg chg="modSp">
        <pc:chgData name="Erika Solbakken" userId="S::erikaso@uio.no::f7c2353f-bff6-4943-9208-99e7cd2c5387" providerId="AD" clId="Web-{83036C4D-AF64-4F39-9AB7-EA1D0FDF29AB}" dt="2025-02-24T07:34:24.120" v="27" actId="20577"/>
        <pc:sldMkLst>
          <pc:docMk/>
          <pc:sldMk cId="3482969687" sldId="294"/>
        </pc:sldMkLst>
      </pc:sldChg>
    </pc:docChg>
  </pc:docChgLst>
  <pc:docChgLst>
    <pc:chgData name="Erika Solbakken" userId="S::erikaso@uio.no::f7c2353f-bff6-4943-9208-99e7cd2c5387" providerId="AD" clId="Web-{7E2F7319-7165-D205-C41C-7611F6FE4257}"/>
    <pc:docChg chg="modSld">
      <pc:chgData name="Erika Solbakken" userId="S::erikaso@uio.no::f7c2353f-bff6-4943-9208-99e7cd2c5387" providerId="AD" clId="Web-{7E2F7319-7165-D205-C41C-7611F6FE4257}" dt="2025-01-20T09:12:57.227" v="269"/>
      <pc:docMkLst>
        <pc:docMk/>
      </pc:docMkLst>
      <pc:sldChg chg="modNotes">
        <pc:chgData name="Erika Solbakken" userId="S::erikaso@uio.no::f7c2353f-bff6-4943-9208-99e7cd2c5387" providerId="AD" clId="Web-{7E2F7319-7165-D205-C41C-7611F6FE4257}" dt="2025-01-20T07:54:33.644" v="31"/>
        <pc:sldMkLst>
          <pc:docMk/>
          <pc:sldMk cId="1122684183" sldId="256"/>
        </pc:sldMkLst>
      </pc:sldChg>
      <pc:sldChg chg="modNotes">
        <pc:chgData name="Erika Solbakken" userId="S::erikaso@uio.no::f7c2353f-bff6-4943-9208-99e7cd2c5387" providerId="AD" clId="Web-{7E2F7319-7165-D205-C41C-7611F6FE4257}" dt="2025-01-20T08:32:06.968" v="46"/>
        <pc:sldMkLst>
          <pc:docMk/>
          <pc:sldMk cId="1657068538" sldId="271"/>
        </pc:sldMkLst>
      </pc:sldChg>
      <pc:sldChg chg="modSp modCm modNotes">
        <pc:chgData name="Erika Solbakken" userId="S::erikaso@uio.no::f7c2353f-bff6-4943-9208-99e7cd2c5387" providerId="AD" clId="Web-{7E2F7319-7165-D205-C41C-7611F6FE4257}" dt="2025-01-20T09:12:57.227" v="269"/>
        <pc:sldMkLst>
          <pc:docMk/>
          <pc:sldMk cId="798837158" sldId="273"/>
        </pc:sldMkLst>
        <pc:spChg chg="mod">
          <ac:chgData name="Erika Solbakken" userId="S::erikaso@uio.no::f7c2353f-bff6-4943-9208-99e7cd2c5387" providerId="AD" clId="Web-{7E2F7319-7165-D205-C41C-7611F6FE4257}" dt="2025-01-20T08:39:51.600" v="261"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7E2F7319-7165-D205-C41C-7611F6FE4257}" dt="2025-01-20T08:39:34.303" v="260"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Erika Solbakken" userId="S::erikaso@uio.no::f7c2353f-bff6-4943-9208-99e7cd2c5387" providerId="AD" clId="Web-{7E2F7319-7165-D205-C41C-7611F6FE4257}" dt="2025-01-20T08:39:34.303" v="260" actId="20577"/>
              <pc2:cmMkLst xmlns:pc2="http://schemas.microsoft.com/office/powerpoint/2019/9/main/command">
                <pc:docMk/>
                <pc:sldMk cId="798837158" sldId="273"/>
                <pc2:cmMk id="{E087D2DC-007A-4FDD-86C7-71481DD25341}"/>
              </pc2:cmMkLst>
            </pc226:cmChg>
          </p:ext>
        </pc:extLst>
      </pc:sldChg>
      <pc:sldChg chg="modSp">
        <pc:chgData name="Erika Solbakken" userId="S::erikaso@uio.no::f7c2353f-bff6-4943-9208-99e7cd2c5387" providerId="AD" clId="Web-{7E2F7319-7165-D205-C41C-7611F6FE4257}" dt="2025-01-20T08:40:10.460" v="263" actId="20577"/>
        <pc:sldMkLst>
          <pc:docMk/>
          <pc:sldMk cId="3351721153" sldId="276"/>
        </pc:sldMkLst>
        <pc:spChg chg="mod">
          <ac:chgData name="Erika Solbakken" userId="S::erikaso@uio.no::f7c2353f-bff6-4943-9208-99e7cd2c5387" providerId="AD" clId="Web-{7E2F7319-7165-D205-C41C-7611F6FE4257}" dt="2025-01-20T08:40:10.460" v="263" actId="20577"/>
          <ac:spMkLst>
            <pc:docMk/>
            <pc:sldMk cId="3351721153" sldId="276"/>
            <ac:spMk id="3" creationId="{6411DE6C-49E8-CBF7-29C8-A767EA51BEAC}"/>
          </ac:spMkLst>
        </pc:spChg>
      </pc:sldChg>
      <pc:sldChg chg="modNotes">
        <pc:chgData name="Erika Solbakken" userId="S::erikaso@uio.no::f7c2353f-bff6-4943-9208-99e7cd2c5387" providerId="AD" clId="Web-{7E2F7319-7165-D205-C41C-7611F6FE4257}" dt="2025-01-20T08:30:52.608" v="33"/>
        <pc:sldMkLst>
          <pc:docMk/>
          <pc:sldMk cId="2601336834" sldId="279"/>
        </pc:sldMkLst>
      </pc:sldChg>
      <pc:sldChg chg="modSp modNotes">
        <pc:chgData name="Erika Solbakken" userId="S::erikaso@uio.no::f7c2353f-bff6-4943-9208-99e7cd2c5387" providerId="AD" clId="Web-{7E2F7319-7165-D205-C41C-7611F6FE4257}" dt="2025-01-20T08:35:53.331" v="162" actId="20577"/>
        <pc:sldMkLst>
          <pc:docMk/>
          <pc:sldMk cId="1244181498" sldId="280"/>
        </pc:sldMkLst>
      </pc:sldChg>
      <pc:sldChg chg="modNotes">
        <pc:chgData name="Erika Solbakken" userId="S::erikaso@uio.no::f7c2353f-bff6-4943-9208-99e7cd2c5387" providerId="AD" clId="Web-{7E2F7319-7165-D205-C41C-7611F6FE4257}" dt="2025-01-20T08:35:16.815" v="150"/>
        <pc:sldMkLst>
          <pc:docMk/>
          <pc:sldMk cId="2417941502" sldId="281"/>
        </pc:sldMkLst>
      </pc:sldChg>
      <pc:sldChg chg="modSp modNotes">
        <pc:chgData name="Erika Solbakken" userId="S::erikaso@uio.no::f7c2353f-bff6-4943-9208-99e7cd2c5387" providerId="AD" clId="Web-{7E2F7319-7165-D205-C41C-7611F6FE4257}" dt="2025-01-20T08:37:42.708" v="258"/>
        <pc:sldMkLst>
          <pc:docMk/>
          <pc:sldMk cId="2192246570" sldId="282"/>
        </pc:sldMkLst>
      </pc:sldChg>
    </pc:docChg>
  </pc:docChgLst>
  <pc:docChgLst>
    <pc:chgData name="Erika Solbakken" userId="S::erikaso@uio.no::f7c2353f-bff6-4943-9208-99e7cd2c5387" providerId="AD" clId="Web-{F016E8CD-F990-4F93-A5BD-6B1D8F316B2F}"/>
    <pc:docChg chg="modSld">
      <pc:chgData name="Erika Solbakken" userId="S::erikaso@uio.no::f7c2353f-bff6-4943-9208-99e7cd2c5387" providerId="AD" clId="Web-{F016E8CD-F990-4F93-A5BD-6B1D8F316B2F}" dt="2025-02-03T07:57:25.258" v="19"/>
      <pc:docMkLst>
        <pc:docMk/>
      </pc:docMkLst>
      <pc:sldChg chg="modNotes">
        <pc:chgData name="Erika Solbakken" userId="S::erikaso@uio.no::f7c2353f-bff6-4943-9208-99e7cd2c5387" providerId="AD" clId="Web-{F016E8CD-F990-4F93-A5BD-6B1D8F316B2F}" dt="2025-02-03T07:57:25.258" v="19"/>
        <pc:sldMkLst>
          <pc:docMk/>
          <pc:sldMk cId="1122684183" sldId="256"/>
        </pc:sldMkLst>
      </pc:sldChg>
    </pc:docChg>
  </pc:docChgLst>
  <pc:docChgLst>
    <pc:chgData name="Erika Solbakken" userId="S::erikaso@uio.no::f7c2353f-bff6-4943-9208-99e7cd2c5387" providerId="AD" clId="Web-{B4DEC2BC-CE6E-44B8-8F15-7E03B78DEF2B}"/>
    <pc:docChg chg="modSld">
      <pc:chgData name="Erika Solbakken" userId="S::erikaso@uio.no::f7c2353f-bff6-4943-9208-99e7cd2c5387" providerId="AD" clId="Web-{B4DEC2BC-CE6E-44B8-8F15-7E03B78DEF2B}" dt="2025-01-23T12:59:34.561" v="76"/>
      <pc:docMkLst>
        <pc:docMk/>
      </pc:docMkLst>
      <pc:sldChg chg="modNotes">
        <pc:chgData name="Erika Solbakken" userId="S::erikaso@uio.no::f7c2353f-bff6-4943-9208-99e7cd2c5387" providerId="AD" clId="Web-{B4DEC2BC-CE6E-44B8-8F15-7E03B78DEF2B}" dt="2025-01-23T12:59:34.561" v="76"/>
        <pc:sldMkLst>
          <pc:docMk/>
          <pc:sldMk cId="1122684183" sldId="256"/>
        </pc:sldMkLst>
      </pc:sldChg>
    </pc:docChg>
  </pc:docChgLst>
  <pc:docChgLst>
    <pc:chgData name="Heidi Cecilie Villmones" userId="S::heivil_siv.no#ext#@uio.onmicrosoft.com::a623fd69-c92e-4269-a14f-a1ebf957f738" providerId="AD" clId="Web-{C6867804-6994-BDFC-4E70-BD6E66DDB1B1}"/>
    <pc:docChg chg="modSld">
      <pc:chgData name="Heidi Cecilie Villmones" userId="S::heivil_siv.no#ext#@uio.onmicrosoft.com::a623fd69-c92e-4269-a14f-a1ebf957f738" providerId="AD" clId="Web-{C6867804-6994-BDFC-4E70-BD6E66DDB1B1}" dt="2024-12-18T08:36:12.085" v="67" actId="20577"/>
      <pc:docMkLst>
        <pc:docMk/>
      </pc:docMkLst>
      <pc:sldChg chg="modSp modCm">
        <pc:chgData name="Heidi Cecilie Villmones" userId="S::heivil_siv.no#ext#@uio.onmicrosoft.com::a623fd69-c92e-4269-a14f-a1ebf957f738" providerId="AD" clId="Web-{C6867804-6994-BDFC-4E70-BD6E66DDB1B1}" dt="2024-12-18T08:36:12.085" v="67" actId="20577"/>
        <pc:sldMkLst>
          <pc:docMk/>
          <pc:sldMk cId="798837158" sldId="273"/>
        </pc:sldMkLst>
        <pc:spChg chg="mod">
          <ac:chgData name="Heidi Cecilie Villmones" userId="S::heivil_siv.no#ext#@uio.onmicrosoft.com::a623fd69-c92e-4269-a14f-a1ebf957f738" providerId="AD" clId="Web-{C6867804-6994-BDFC-4E70-BD6E66DDB1B1}" dt="2024-12-18T08:36:12.085" v="67"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C6867804-6994-BDFC-4E70-BD6E66DDB1B1}" dt="2024-12-18T08:36:10.773" v="65"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Heidi Cecilie Villmones" userId="S::heivil_siv.no#ext#@uio.onmicrosoft.com::a623fd69-c92e-4269-a14f-a1ebf957f738" providerId="AD" clId="Web-{C6867804-6994-BDFC-4E70-BD6E66DDB1B1}" dt="2024-12-18T08:36:10.773" v="65" actId="20577"/>
              <pc2:cmMkLst xmlns:pc2="http://schemas.microsoft.com/office/powerpoint/2019/9/main/command">
                <pc:docMk/>
                <pc:sldMk cId="798837158" sldId="273"/>
                <pc2:cmMk id="{E087D2DC-007A-4FDD-86C7-71481DD25341}"/>
              </pc2:cmMkLst>
            </pc226:cmChg>
          </p:ext>
        </pc:extLst>
      </pc:sldChg>
    </pc:docChg>
  </pc:docChgLst>
  <pc:docChgLst>
    <pc:chgData name="Erika Solbakken" userId="f7c2353f-bff6-4943-9208-99e7cd2c5387" providerId="ADAL" clId="{72A298E3-B576-4455-8D11-C8E54421E2C2}"/>
    <pc:docChg chg="undo custSel addSld delSld modSld sldOrd">
      <pc:chgData name="Erika Solbakken" userId="f7c2353f-bff6-4943-9208-99e7cd2c5387" providerId="ADAL" clId="{72A298E3-B576-4455-8D11-C8E54421E2C2}" dt="2024-11-18T07:34:53.145" v="4898" actId="962"/>
      <pc:docMkLst>
        <pc:docMk/>
      </pc:docMkLst>
      <pc:sldChg chg="modSp mod modNotesTx">
        <pc:chgData name="Erika Solbakken" userId="f7c2353f-bff6-4943-9208-99e7cd2c5387" providerId="ADAL" clId="{72A298E3-B576-4455-8D11-C8E54421E2C2}" dt="2024-11-01T10:25:13.544" v="4653" actId="20577"/>
        <pc:sldMkLst>
          <pc:docMk/>
          <pc:sldMk cId="1122684183" sldId="256"/>
        </pc:sldMkLst>
      </pc:sldChg>
      <pc:sldChg chg="modSp add del mod">
        <pc:chgData name="Erika Solbakken" userId="f7c2353f-bff6-4943-9208-99e7cd2c5387" providerId="ADAL" clId="{72A298E3-B576-4455-8D11-C8E54421E2C2}" dt="2024-11-01T10:10:11.001" v="3870" actId="47"/>
        <pc:sldMkLst>
          <pc:docMk/>
          <pc:sldMk cId="2131136091" sldId="257"/>
        </pc:sldMkLst>
      </pc:sldChg>
      <pc:sldChg chg="modSp new del mod">
        <pc:chgData name="Erika Solbakken" userId="f7c2353f-bff6-4943-9208-99e7cd2c5387" providerId="ADAL" clId="{72A298E3-B576-4455-8D11-C8E54421E2C2}" dt="2024-11-01T10:10:10.421" v="3869" actId="47"/>
        <pc:sldMkLst>
          <pc:docMk/>
          <pc:sldMk cId="2170005502" sldId="258"/>
        </pc:sldMkLst>
      </pc:sldChg>
      <pc:sldChg chg="modSp new del mod">
        <pc:chgData name="Erika Solbakken" userId="f7c2353f-bff6-4943-9208-99e7cd2c5387" providerId="ADAL" clId="{72A298E3-B576-4455-8D11-C8E54421E2C2}" dt="2024-11-01T10:10:09.582" v="3867" actId="47"/>
        <pc:sldMkLst>
          <pc:docMk/>
          <pc:sldMk cId="495204196" sldId="259"/>
        </pc:sldMkLst>
      </pc:sldChg>
      <pc:sldChg chg="modSp new del mod">
        <pc:chgData name="Erika Solbakken" userId="f7c2353f-bff6-4943-9208-99e7cd2c5387" providerId="ADAL" clId="{72A298E3-B576-4455-8D11-C8E54421E2C2}" dt="2024-11-01T10:10:09.995" v="3868" actId="47"/>
        <pc:sldMkLst>
          <pc:docMk/>
          <pc:sldMk cId="6610907" sldId="260"/>
        </pc:sldMkLst>
      </pc:sldChg>
      <pc:sldChg chg="modSp new del mod">
        <pc:chgData name="Erika Solbakken" userId="f7c2353f-bff6-4943-9208-99e7cd2c5387" providerId="ADAL" clId="{72A298E3-B576-4455-8D11-C8E54421E2C2}" dt="2024-11-01T10:10:09.131" v="3866" actId="47"/>
        <pc:sldMkLst>
          <pc:docMk/>
          <pc:sldMk cId="4287081609" sldId="261"/>
        </pc:sldMkLst>
      </pc:sldChg>
      <pc:sldChg chg="modSp new del mod">
        <pc:chgData name="Erika Solbakken" userId="f7c2353f-bff6-4943-9208-99e7cd2c5387" providerId="ADAL" clId="{72A298E3-B576-4455-8D11-C8E54421E2C2}" dt="2024-11-01T10:10:08.645" v="3865" actId="47"/>
        <pc:sldMkLst>
          <pc:docMk/>
          <pc:sldMk cId="1095519898" sldId="262"/>
        </pc:sldMkLst>
      </pc:sldChg>
      <pc:sldChg chg="modSp new del mod">
        <pc:chgData name="Erika Solbakken" userId="f7c2353f-bff6-4943-9208-99e7cd2c5387" providerId="ADAL" clId="{72A298E3-B576-4455-8D11-C8E54421E2C2}" dt="2024-11-01T10:10:08.129" v="3864" actId="47"/>
        <pc:sldMkLst>
          <pc:docMk/>
          <pc:sldMk cId="4089650764" sldId="263"/>
        </pc:sldMkLst>
      </pc:sldChg>
      <pc:sldChg chg="modSp new del mod">
        <pc:chgData name="Erika Solbakken" userId="f7c2353f-bff6-4943-9208-99e7cd2c5387" providerId="ADAL" clId="{72A298E3-B576-4455-8D11-C8E54421E2C2}" dt="2024-11-01T10:10:07.358" v="3863" actId="47"/>
        <pc:sldMkLst>
          <pc:docMk/>
          <pc:sldMk cId="2750721262" sldId="264"/>
        </pc:sldMkLst>
      </pc:sldChg>
      <pc:sldChg chg="addSp delSp modSp new del mod">
        <pc:chgData name="Erika Solbakken" userId="f7c2353f-bff6-4943-9208-99e7cd2c5387" providerId="ADAL" clId="{72A298E3-B576-4455-8D11-C8E54421E2C2}" dt="2024-11-01T10:10:06.493" v="3862" actId="47"/>
        <pc:sldMkLst>
          <pc:docMk/>
          <pc:sldMk cId="485193279" sldId="265"/>
        </pc:sldMkLst>
      </pc:sldChg>
      <pc:sldChg chg="modSp new mod">
        <pc:chgData name="Erika Solbakken" userId="f7c2353f-bff6-4943-9208-99e7cd2c5387" providerId="ADAL" clId="{72A298E3-B576-4455-8D11-C8E54421E2C2}" dt="2024-11-01T10:11:39.760" v="3953" actId="113"/>
        <pc:sldMkLst>
          <pc:docMk/>
          <pc:sldMk cId="2234012715" sldId="266"/>
        </pc:sldMkLst>
      </pc:sldChg>
      <pc:sldChg chg="delSp modSp new mod">
        <pc:chgData name="Erika Solbakken" userId="f7c2353f-bff6-4943-9208-99e7cd2c5387" providerId="ADAL" clId="{72A298E3-B576-4455-8D11-C8E54421E2C2}" dt="2024-11-01T10:11:31.508" v="3951" actId="113"/>
        <pc:sldMkLst>
          <pc:docMk/>
          <pc:sldMk cId="1628537827" sldId="267"/>
        </pc:sldMkLst>
      </pc:sldChg>
      <pc:sldChg chg="modSp new mod modNotesTx">
        <pc:chgData name="Erika Solbakken" userId="f7c2353f-bff6-4943-9208-99e7cd2c5387" providerId="ADAL" clId="{72A298E3-B576-4455-8D11-C8E54421E2C2}" dt="2024-11-01T10:11:46.851" v="3955" actId="6549"/>
        <pc:sldMkLst>
          <pc:docMk/>
          <pc:sldMk cId="804924810" sldId="268"/>
        </pc:sldMkLst>
      </pc:sldChg>
      <pc:sldChg chg="new del">
        <pc:chgData name="Erika Solbakken" userId="f7c2353f-bff6-4943-9208-99e7cd2c5387" providerId="ADAL" clId="{72A298E3-B576-4455-8D11-C8E54421E2C2}" dt="2024-11-01T10:07:15.818" v="3840" actId="47"/>
        <pc:sldMkLst>
          <pc:docMk/>
          <pc:sldMk cId="324816764" sldId="269"/>
        </pc:sldMkLst>
      </pc:sldChg>
      <pc:sldChg chg="modSp add mod">
        <pc:chgData name="Erika Solbakken" userId="f7c2353f-bff6-4943-9208-99e7cd2c5387" providerId="ADAL" clId="{72A298E3-B576-4455-8D11-C8E54421E2C2}" dt="2024-11-18T07:34:53.145" v="4898" actId="962"/>
        <pc:sldMkLst>
          <pc:docMk/>
          <pc:sldMk cId="3836209861" sldId="627"/>
        </pc:sldMkLst>
      </pc:sldChg>
      <pc:sldChg chg="new del">
        <pc:chgData name="Erika Solbakken" userId="f7c2353f-bff6-4943-9208-99e7cd2c5387" providerId="ADAL" clId="{72A298E3-B576-4455-8D11-C8E54421E2C2}" dt="2024-11-01T10:07:18.310" v="3841" actId="47"/>
        <pc:sldMkLst>
          <pc:docMk/>
          <pc:sldMk cId="3163639944" sldId="628"/>
        </pc:sldMkLst>
      </pc:sldChg>
      <pc:sldChg chg="modSp add mod ord modNotesTx">
        <pc:chgData name="Erika Solbakken" userId="f7c2353f-bff6-4943-9208-99e7cd2c5387" providerId="ADAL" clId="{72A298E3-B576-4455-8D11-C8E54421E2C2}" dt="2024-11-18T07:34:00.687" v="4896" actId="962"/>
        <pc:sldMkLst>
          <pc:docMk/>
          <pc:sldMk cId="2014717184" sldId="753"/>
        </pc:sldMkLst>
      </pc:sldChg>
      <pc:sldChg chg="delSp modSp add mod">
        <pc:chgData name="Erika Solbakken" userId="f7c2353f-bff6-4943-9208-99e7cd2c5387" providerId="ADAL" clId="{72A298E3-B576-4455-8D11-C8E54421E2C2}" dt="2024-11-18T07:33:30.353" v="4865" actId="478"/>
        <pc:sldMkLst>
          <pc:docMk/>
          <pc:sldMk cId="2631472906" sldId="869"/>
        </pc:sldMkLst>
      </pc:sldChg>
      <pc:sldChg chg="modSp add mod modNotesTx">
        <pc:chgData name="Erika Solbakken" userId="f7c2353f-bff6-4943-9208-99e7cd2c5387" providerId="ADAL" clId="{72A298E3-B576-4455-8D11-C8E54421E2C2}" dt="2024-11-01T10:21:47.535" v="4391" actId="20577"/>
        <pc:sldMkLst>
          <pc:docMk/>
          <pc:sldMk cId="3258984714" sldId="969"/>
        </pc:sldMkLst>
      </pc:sldChg>
      <pc:sldChg chg="delSp modSp add mod modNotesTx">
        <pc:chgData name="Erika Solbakken" userId="f7c2353f-bff6-4943-9208-99e7cd2c5387" providerId="ADAL" clId="{72A298E3-B576-4455-8D11-C8E54421E2C2}" dt="2024-11-01T10:03:28.419" v="3697" actId="20577"/>
        <pc:sldMkLst>
          <pc:docMk/>
          <pc:sldMk cId="1257153966" sldId="987"/>
        </pc:sldMkLst>
      </pc:sldChg>
      <pc:sldChg chg="addSp delSp modSp add mod delAnim modAnim modNotesTx">
        <pc:chgData name="Erika Solbakken" userId="f7c2353f-bff6-4943-9208-99e7cd2c5387" providerId="ADAL" clId="{72A298E3-B576-4455-8D11-C8E54421E2C2}" dt="2024-11-01T10:19:04.486" v="4263"/>
        <pc:sldMkLst>
          <pc:docMk/>
          <pc:sldMk cId="50635244" sldId="990"/>
        </pc:sldMkLst>
      </pc:sldChg>
      <pc:sldChg chg="delSp modSp add mod modNotesTx">
        <pc:chgData name="Erika Solbakken" userId="f7c2353f-bff6-4943-9208-99e7cd2c5387" providerId="ADAL" clId="{72A298E3-B576-4455-8D11-C8E54421E2C2}" dt="2024-11-01T10:21:20.499" v="4383" actId="20577"/>
        <pc:sldMkLst>
          <pc:docMk/>
          <pc:sldMk cId="2455048092" sldId="1000"/>
        </pc:sldMkLst>
      </pc:sldChg>
      <pc:sldChg chg="delSp modSp add mod modNotesTx">
        <pc:chgData name="Erika Solbakken" userId="f7c2353f-bff6-4943-9208-99e7cd2c5387" providerId="ADAL" clId="{72A298E3-B576-4455-8D11-C8E54421E2C2}" dt="2024-11-18T07:33:46.178" v="4866" actId="478"/>
        <pc:sldMkLst>
          <pc:docMk/>
          <pc:sldMk cId="2394110701" sldId="1003"/>
        </pc:sldMkLst>
      </pc:sldChg>
      <pc:sldChg chg="delSp modSp add mod modNotesTx">
        <pc:chgData name="Erika Solbakken" userId="f7c2353f-bff6-4943-9208-99e7cd2c5387" providerId="ADAL" clId="{72A298E3-B576-4455-8D11-C8E54421E2C2}" dt="2024-11-18T07:33:01.218" v="4864" actId="478"/>
        <pc:sldMkLst>
          <pc:docMk/>
          <pc:sldMk cId="557095432" sldId="1004"/>
        </pc:sldMkLst>
      </pc:sldChg>
      <pc:sldChg chg="addSp modSp new mod modClrScheme chgLayout modNotesTx">
        <pc:chgData name="Erika Solbakken" userId="f7c2353f-bff6-4943-9208-99e7cd2c5387" providerId="ADAL" clId="{72A298E3-B576-4455-8D11-C8E54421E2C2}" dt="2024-11-01T09:33:55.491" v="3272" actId="20577"/>
        <pc:sldMkLst>
          <pc:docMk/>
          <pc:sldMk cId="3728556140" sldId="1005"/>
        </pc:sldMkLst>
      </pc:sldChg>
      <pc:sldChg chg="new del ord">
        <pc:chgData name="Erika Solbakken" userId="f7c2353f-bff6-4943-9208-99e7cd2c5387" providerId="ADAL" clId="{72A298E3-B576-4455-8D11-C8E54421E2C2}" dt="2024-11-01T10:07:22.468" v="3842" actId="47"/>
        <pc:sldMkLst>
          <pc:docMk/>
          <pc:sldMk cId="946907534" sldId="1006"/>
        </pc:sldMkLst>
      </pc:sldChg>
      <pc:sldChg chg="delSp modSp add mod modNotesTx">
        <pc:chgData name="Erika Solbakken" userId="f7c2353f-bff6-4943-9208-99e7cd2c5387" providerId="ADAL" clId="{72A298E3-B576-4455-8D11-C8E54421E2C2}" dt="2024-11-18T07:34:43.133" v="4897" actId="962"/>
        <pc:sldMkLst>
          <pc:docMk/>
          <pc:sldMk cId="1245990655" sldId="1010"/>
        </pc:sldMkLst>
      </pc:sldChg>
    </pc:docChg>
  </pc:docChgLst>
  <pc:docChgLst>
    <pc:chgData name="Erika Solbakken" userId="S::erikaso@uio.no::f7c2353f-bff6-4943-9208-99e7cd2c5387" providerId="AD" clId="Web-{3B93B0E7-97C1-BBB5-26FB-2FFF2EAEF9E7}"/>
    <pc:docChg chg="modSld">
      <pc:chgData name="Erika Solbakken" userId="S::erikaso@uio.no::f7c2353f-bff6-4943-9208-99e7cd2c5387" providerId="AD" clId="Web-{3B93B0E7-97C1-BBB5-26FB-2FFF2EAEF9E7}" dt="2025-01-17T06:07:27.200" v="134" actId="20577"/>
      <pc:docMkLst>
        <pc:docMk/>
      </pc:docMkLst>
      <pc:sldChg chg="modSp">
        <pc:chgData name="Erika Solbakken" userId="S::erikaso@uio.no::f7c2353f-bff6-4943-9208-99e7cd2c5387" providerId="AD" clId="Web-{3B93B0E7-97C1-BBB5-26FB-2FFF2EAEF9E7}" dt="2025-01-17T06:01:16.414" v="26" actId="20577"/>
        <pc:sldMkLst>
          <pc:docMk/>
          <pc:sldMk cId="1122684183" sldId="256"/>
        </pc:sldMkLst>
        <pc:spChg chg="mod">
          <ac:chgData name="Erika Solbakken" userId="S::erikaso@uio.no::f7c2353f-bff6-4943-9208-99e7cd2c5387" providerId="AD" clId="Web-{3B93B0E7-97C1-BBB5-26FB-2FFF2EAEF9E7}" dt="2025-01-17T06:01:16.414" v="26" actId="20577"/>
          <ac:spMkLst>
            <pc:docMk/>
            <pc:sldMk cId="1122684183" sldId="256"/>
            <ac:spMk id="2" creationId="{00000000-0000-0000-0000-000000000000}"/>
          </ac:spMkLst>
        </pc:spChg>
      </pc:sldChg>
      <pc:sldChg chg="modSp modCm">
        <pc:chgData name="Erika Solbakken" userId="S::erikaso@uio.no::f7c2353f-bff6-4943-9208-99e7cd2c5387" providerId="AD" clId="Web-{3B93B0E7-97C1-BBB5-26FB-2FFF2EAEF9E7}" dt="2025-01-17T05:59:42.694" v="18" actId="20577"/>
        <pc:sldMkLst>
          <pc:docMk/>
          <pc:sldMk cId="798837158" sldId="273"/>
        </pc:sldMkLst>
        <pc:spChg chg="mod">
          <ac:chgData name="Erika Solbakken" userId="S::erikaso@uio.no::f7c2353f-bff6-4943-9208-99e7cd2c5387" providerId="AD" clId="Web-{3B93B0E7-97C1-BBB5-26FB-2FFF2EAEF9E7}" dt="2025-01-17T05:59:42.694" v="18"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5:59:37.600" v="16"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Erika Solbakken" userId="S::erikaso@uio.no::f7c2353f-bff6-4943-9208-99e7cd2c5387" providerId="AD" clId="Web-{3B93B0E7-97C1-BBB5-26FB-2FFF2EAEF9E7}" dt="2025-01-17T05:59:37.600" v="16" actId="20577"/>
              <pc2:cmMkLst xmlns:pc2="http://schemas.microsoft.com/office/powerpoint/2019/9/main/command">
                <pc:docMk/>
                <pc:sldMk cId="798837158" sldId="273"/>
                <pc2:cmMk id="{E087D2DC-007A-4FDD-86C7-71481DD25341}"/>
              </pc2:cmMkLst>
            </pc226:cmChg>
          </p:ext>
        </pc:extLst>
      </pc:sldChg>
      <pc:sldChg chg="modSp modCm">
        <pc:chgData name="Erika Solbakken" userId="S::erikaso@uio.no::f7c2353f-bff6-4943-9208-99e7cd2c5387" providerId="AD" clId="Web-{3B93B0E7-97C1-BBB5-26FB-2FFF2EAEF9E7}" dt="2025-01-17T06:07:27.200" v="134" actId="20577"/>
        <pc:sldMkLst>
          <pc:docMk/>
          <pc:sldMk cId="217051821" sldId="274"/>
        </pc:sldMkLst>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6:07:20.231" v="133" actId="20577"/>
              <pc2:cmMkLst xmlns:pc2="http://schemas.microsoft.com/office/powerpoint/2019/9/main/command">
                <pc:docMk/>
                <pc:sldMk cId="217051821" sldId="274"/>
                <pc2:cmMk id="{761989DA-DB35-48A6-ADB8-177F0F17A5D7}"/>
              </pc2:cmMkLst>
            </pc226:cmChg>
          </p:ext>
        </pc:extLst>
      </pc:sldChg>
      <pc:sldChg chg="modSp">
        <pc:chgData name="Erika Solbakken" userId="S::erikaso@uio.no::f7c2353f-bff6-4943-9208-99e7cd2c5387" providerId="AD" clId="Web-{3B93B0E7-97C1-BBB5-26FB-2FFF2EAEF9E7}" dt="2025-01-17T06:07:06.121" v="122" actId="20577"/>
        <pc:sldMkLst>
          <pc:docMk/>
          <pc:sldMk cId="2747048693" sldId="278"/>
        </pc:sldMkLst>
      </pc:sldChg>
      <pc:sldChg chg="modSp">
        <pc:chgData name="Erika Solbakken" userId="S::erikaso@uio.no::f7c2353f-bff6-4943-9208-99e7cd2c5387" providerId="AD" clId="Web-{3B93B0E7-97C1-BBB5-26FB-2FFF2EAEF9E7}" dt="2025-01-17T06:06:10.746" v="116" actId="20577"/>
        <pc:sldMkLst>
          <pc:docMk/>
          <pc:sldMk cId="2601336834" sldId="279"/>
        </pc:sldMkLst>
        <pc:spChg chg="mod">
          <ac:chgData name="Erika Solbakken" userId="S::erikaso@uio.no::f7c2353f-bff6-4943-9208-99e7cd2c5387" providerId="AD" clId="Web-{3B93B0E7-97C1-BBB5-26FB-2FFF2EAEF9E7}" dt="2025-01-17T06:06:10.746" v="116" actId="20577"/>
          <ac:spMkLst>
            <pc:docMk/>
            <pc:sldMk cId="2601336834" sldId="279"/>
            <ac:spMk id="2" creationId="{A07C7F48-1B87-CCAC-1012-D2FC2467CEA6}"/>
          </ac:spMkLst>
        </pc:spChg>
      </pc:sldChg>
      <pc:sldChg chg="modSp">
        <pc:chgData name="Erika Solbakken" userId="S::erikaso@uio.no::f7c2353f-bff6-4943-9208-99e7cd2c5387" providerId="AD" clId="Web-{3B93B0E7-97C1-BBB5-26FB-2FFF2EAEF9E7}" dt="2025-01-17T06:03:06.353" v="57" actId="20577"/>
        <pc:sldMkLst>
          <pc:docMk/>
          <pc:sldMk cId="1244181498" sldId="280"/>
        </pc:sldMkLst>
      </pc:sldChg>
      <pc:sldChg chg="modSp">
        <pc:chgData name="Erika Solbakken" userId="S::erikaso@uio.no::f7c2353f-bff6-4943-9208-99e7cd2c5387" providerId="AD" clId="Web-{3B93B0E7-97C1-BBB5-26FB-2FFF2EAEF9E7}" dt="2025-01-17T06:04:44.713" v="89" actId="20577"/>
        <pc:sldMkLst>
          <pc:docMk/>
          <pc:sldMk cId="2192246570" sldId="282"/>
        </pc:sldMkLst>
      </pc:sldChg>
      <pc:sldChg chg="modSp modCm">
        <pc:chgData name="Erika Solbakken" userId="S::erikaso@uio.no::f7c2353f-bff6-4943-9208-99e7cd2c5387" providerId="AD" clId="Web-{3B93B0E7-97C1-BBB5-26FB-2FFF2EAEF9E7}" dt="2025-01-17T06:05:46.183" v="113" actId="20577"/>
        <pc:sldMkLst>
          <pc:docMk/>
          <pc:sldMk cId="615400194" sldId="283"/>
        </pc:sldMkLst>
        <pc:spChg chg="mod">
          <ac:chgData name="Erika Solbakken" userId="S::erikaso@uio.no::f7c2353f-bff6-4943-9208-99e7cd2c5387" providerId="AD" clId="Web-{3B93B0E7-97C1-BBB5-26FB-2FFF2EAEF9E7}" dt="2025-01-17T06:05:03.370" v="102" actId="20577"/>
          <ac:spMkLst>
            <pc:docMk/>
            <pc:sldMk cId="615400194" sldId="283"/>
            <ac:spMk id="2" creationId="{8D525DE7-BDF4-5C66-9379-481BCAF0D669}"/>
          </ac:spMkLst>
        </pc:spChg>
        <pc:spChg chg="mod">
          <ac:chgData name="Erika Solbakken" userId="S::erikaso@uio.no::f7c2353f-bff6-4943-9208-99e7cd2c5387" providerId="AD" clId="Web-{3B93B0E7-97C1-BBB5-26FB-2FFF2EAEF9E7}" dt="2025-01-17T06:05:46.183" v="113"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Erika Solbakken" userId="S::erikaso@uio.no::f7c2353f-bff6-4943-9208-99e7cd2c5387" providerId="AD" clId="Web-{3B93B0E7-97C1-BBB5-26FB-2FFF2EAEF9E7}" dt="2025-01-17T06:05:18.776" v="112"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Erika Solbakken" userId="S::erikaso@uio.no::f7c2353f-bff6-4943-9208-99e7cd2c5387" providerId="AD" clId="Web-{3B93B0E7-97C1-BBB5-26FB-2FFF2EAEF9E7}" dt="2025-01-17T06:05:01.182" v="101" actId="20577"/>
              <pc2:cmMkLst xmlns:pc2="http://schemas.microsoft.com/office/powerpoint/2019/9/main/command">
                <pc:docMk/>
                <pc:sldMk cId="615400194" sldId="283"/>
                <pc2:cmMk id="{EFA03DFE-9C3F-430F-9C0F-6FBE88E4456C}"/>
              </pc2:cmMkLst>
            </pc226:cmChg>
          </p:ext>
        </pc:extLst>
      </pc:sldChg>
    </pc:docChg>
  </pc:docChgLst>
  <pc:docChgLst>
    <pc:chgData name="Heidi Cecilie Villmones" userId="S::heivil_siv.no#ext#@uio.onmicrosoft.com::a623fd69-c92e-4269-a14f-a1ebf957f738" providerId="AD" clId="Web-{A5D57431-A4FB-A6AF-CAEB-2C14D92BD2C6}"/>
    <pc:docChg chg="mod addSld delSld modSld sldOrd">
      <pc:chgData name="Heidi Cecilie Villmones" userId="S::heivil_siv.no#ext#@uio.onmicrosoft.com::a623fd69-c92e-4269-a14f-a1ebf957f738" providerId="AD" clId="Web-{A5D57431-A4FB-A6AF-CAEB-2C14D92BD2C6}" dt="2025-01-16T14:07:47.960" v="3317" actId="20577"/>
      <pc:docMkLst>
        <pc:docMk/>
      </pc:docMkLst>
      <pc:sldChg chg="modNotes">
        <pc:chgData name="Heidi Cecilie Villmones" userId="S::heivil_siv.no#ext#@uio.onmicrosoft.com::a623fd69-c92e-4269-a14f-a1ebf957f738" providerId="AD" clId="Web-{A5D57431-A4FB-A6AF-CAEB-2C14D92BD2C6}" dt="2025-01-16T12:39:30.110" v="905"/>
        <pc:sldMkLst>
          <pc:docMk/>
          <pc:sldMk cId="2234012715" sldId="266"/>
        </pc:sldMkLst>
      </pc:sldChg>
      <pc:sldChg chg="modSp modCm modNotes">
        <pc:chgData name="Heidi Cecilie Villmones" userId="S::heivil_siv.no#ext#@uio.onmicrosoft.com::a623fd69-c92e-4269-a14f-a1ebf957f738" providerId="AD" clId="Web-{A5D57431-A4FB-A6AF-CAEB-2C14D92BD2C6}" dt="2025-01-16T13:18:05.039" v="2204" actId="20577"/>
        <pc:sldMkLst>
          <pc:docMk/>
          <pc:sldMk cId="2652975547" sldId="267"/>
        </pc:sldMkLst>
        <pc:spChg chg="mod">
          <ac:chgData name="Heidi Cecilie Villmones" userId="S::heivil_siv.no#ext#@uio.onmicrosoft.com::a623fd69-c92e-4269-a14f-a1ebf957f738" providerId="AD" clId="Web-{A5D57431-A4FB-A6AF-CAEB-2C14D92BD2C6}" dt="2025-01-16T13:18:05.039" v="220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18:05.039" v="220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18:05.039" v="2204" actId="20577"/>
              <pc2:cmMkLst xmlns:pc2="http://schemas.microsoft.com/office/powerpoint/2019/9/main/command">
                <pc:docMk/>
                <pc:sldMk cId="2652975547" sldId="267"/>
                <pc2:cmMk id="{8A1F7CD2-119B-40C2-B8ED-FE81FE79BA12}"/>
              </pc2:cmMkLst>
            </pc226:cmChg>
          </p:ext>
        </pc:extLst>
      </pc:sldChg>
      <pc:sldChg chg="modSp modCm modNotes">
        <pc:chgData name="Heidi Cecilie Villmones" userId="S::heivil_siv.no#ext#@uio.onmicrosoft.com::a623fd69-c92e-4269-a14f-a1ebf957f738" providerId="AD" clId="Web-{A5D57431-A4FB-A6AF-CAEB-2C14D92BD2C6}" dt="2025-01-16T12:36:02.452" v="864"/>
        <pc:sldMkLst>
          <pc:docMk/>
          <pc:sldMk cId="1292659915" sldId="268"/>
        </pc:sldMkLst>
        <pc:spChg chg="mod">
          <ac:chgData name="Heidi Cecilie Villmones" userId="S::heivil_siv.no#ext#@uio.onmicrosoft.com::a623fd69-c92e-4269-a14f-a1ebf957f738" providerId="AD" clId="Web-{A5D57431-A4FB-A6AF-CAEB-2C14D92BD2C6}" dt="2025-01-16T12:29:06.213" v="292" actId="20577"/>
          <ac:spMkLst>
            <pc:docMk/>
            <pc:sldMk cId="1292659915" sldId="268"/>
            <ac:spMk id="2" creationId="{151519AD-97EA-F2E5-3291-F6E14DEF86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2:29:04.588" v="291" actId="20577"/>
              <pc2:cmMkLst xmlns:pc2="http://schemas.microsoft.com/office/powerpoint/2019/9/main/command">
                <pc:docMk/>
                <pc:sldMk cId="1292659915" sldId="268"/>
                <pc2:cmMk id="{B745D4BF-DF8C-42E8-B333-6B349B2D369B}"/>
              </pc2:cmMkLst>
            </pc226:cmChg>
          </p:ext>
        </pc:extLst>
      </pc:sldChg>
      <pc:sldChg chg="addSp delSp modSp modNotes">
        <pc:chgData name="Heidi Cecilie Villmones" userId="S::heivil_siv.no#ext#@uio.onmicrosoft.com::a623fd69-c92e-4269-a14f-a1ebf957f738" providerId="AD" clId="Web-{A5D57431-A4FB-A6AF-CAEB-2C14D92BD2C6}" dt="2025-01-16T13:22:31.401" v="2256"/>
        <pc:sldMkLst>
          <pc:docMk/>
          <pc:sldMk cId="524504266" sldId="269"/>
        </pc:sldMkLst>
        <pc:spChg chg="mod">
          <ac:chgData name="Heidi Cecilie Villmones" userId="S::heivil_siv.no#ext#@uio.onmicrosoft.com::a623fd69-c92e-4269-a14f-a1ebf957f738" providerId="AD" clId="Web-{A5D57431-A4FB-A6AF-CAEB-2C14D92BD2C6}" dt="2025-01-16T13:21:37.760" v="2219" actId="20577"/>
          <ac:spMkLst>
            <pc:docMk/>
            <pc:sldMk cId="524504266" sldId="269"/>
            <ac:spMk id="2" creationId="{C71F0521-9668-64AC-657F-749812F03139}"/>
          </ac:spMkLst>
        </pc:spChg>
      </pc:sldChg>
      <pc:sldChg chg="modNotes">
        <pc:chgData name="Heidi Cecilie Villmones" userId="S::heivil_siv.no#ext#@uio.onmicrosoft.com::a623fd69-c92e-4269-a14f-a1ebf957f738" providerId="AD" clId="Web-{A5D57431-A4FB-A6AF-CAEB-2C14D92BD2C6}" dt="2025-01-16T12:46:32.880" v="1155"/>
        <pc:sldMkLst>
          <pc:docMk/>
          <pc:sldMk cId="1657068538" sldId="271"/>
        </pc:sldMkLst>
      </pc:sldChg>
      <pc:sldChg chg="del">
        <pc:chgData name="Heidi Cecilie Villmones" userId="S::heivil_siv.no#ext#@uio.onmicrosoft.com::a623fd69-c92e-4269-a14f-a1ebf957f738" providerId="AD" clId="Web-{A5D57431-A4FB-A6AF-CAEB-2C14D92BD2C6}" dt="2025-01-16T12:49:05.319" v="1261"/>
        <pc:sldMkLst>
          <pc:docMk/>
          <pc:sldMk cId="1860925869" sldId="272"/>
        </pc:sldMkLst>
      </pc:sldChg>
      <pc:sldChg chg="modSp modCm">
        <pc:chgData name="Heidi Cecilie Villmones" userId="S::heivil_siv.no#ext#@uio.onmicrosoft.com::a623fd69-c92e-4269-a14f-a1ebf957f738" providerId="AD" clId="Web-{A5D57431-A4FB-A6AF-CAEB-2C14D92BD2C6}" dt="2025-01-16T13:16:32.039" v="2179" actId="20577"/>
        <pc:sldMkLst>
          <pc:docMk/>
          <pc:sldMk cId="798837158" sldId="273"/>
        </pc:sldMkLst>
        <pc:spChg chg="mod">
          <ac:chgData name="Heidi Cecilie Villmones" userId="S::heivil_siv.no#ext#@uio.onmicrosoft.com::a623fd69-c92e-4269-a14f-a1ebf957f738" providerId="AD" clId="Web-{A5D57431-A4FB-A6AF-CAEB-2C14D92BD2C6}" dt="2025-01-16T13:16:32.039" v="2179"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16:22.304" v="2178" actId="20577"/>
              <pc2:cmMkLst xmlns:pc2="http://schemas.microsoft.com/office/powerpoint/2019/9/main/command">
                <pc:docMk/>
                <pc:sldMk cId="798837158" sldId="273"/>
                <pc2:cmMk id="{6DE8C101-B0B3-4A13-B451-3369CEFAF9C7}"/>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16:22.304" v="2178" actId="20577"/>
              <pc2:cmMkLst xmlns:pc2="http://schemas.microsoft.com/office/powerpoint/2019/9/main/command">
                <pc:docMk/>
                <pc:sldMk cId="798837158" sldId="273"/>
                <pc2:cmMk id="{E087D2DC-007A-4FDD-86C7-71481DD25341}"/>
              </pc2:cmMkLst>
            </pc226:cmChg>
          </p:ext>
        </pc:extLst>
      </pc:sldChg>
      <pc:sldChg chg="modSp ord modCm modNotes">
        <pc:chgData name="Heidi Cecilie Villmones" userId="S::heivil_siv.no#ext#@uio.onmicrosoft.com::a623fd69-c92e-4269-a14f-a1ebf957f738" providerId="AD" clId="Web-{A5D57431-A4FB-A6AF-CAEB-2C14D92BD2C6}" dt="2025-01-16T13:47:21.276" v="3208"/>
        <pc:sldMkLst>
          <pc:docMk/>
          <pc:sldMk cId="217051821" sldId="274"/>
        </pc:sldMkLst>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3:28:27.421" v="2511" actId="20577"/>
              <pc2:cmMkLst xmlns:pc2="http://schemas.microsoft.com/office/powerpoint/2019/9/main/command">
                <pc:docMk/>
                <pc:sldMk cId="217051821" sldId="274"/>
                <pc2:cmMk id="{26305B0F-4793-4BF1-B65A-D6217CD30DFC}"/>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28:27.421" v="2511" actId="20577"/>
              <pc2:cmMkLst xmlns:pc2="http://schemas.microsoft.com/office/powerpoint/2019/9/main/command">
                <pc:docMk/>
                <pc:sldMk cId="217051821" sldId="274"/>
                <pc2:cmMk id="{AA4ADAC4-A39A-4DD1-86FC-3DA3986A774A}"/>
              </pc2:cmMkLst>
            </pc226:cmChg>
          </p:ext>
        </pc:extLst>
      </pc:sldChg>
      <pc:sldChg chg="modNotes">
        <pc:chgData name="Heidi Cecilie Villmones" userId="S::heivil_siv.no#ext#@uio.onmicrosoft.com::a623fd69-c92e-4269-a14f-a1ebf957f738" providerId="AD" clId="Web-{A5D57431-A4FB-A6AF-CAEB-2C14D92BD2C6}" dt="2025-01-16T12:24:43.039" v="56"/>
        <pc:sldMkLst>
          <pc:docMk/>
          <pc:sldMk cId="3294776775" sldId="275"/>
        </pc:sldMkLst>
      </pc:sldChg>
      <pc:sldChg chg="ord">
        <pc:chgData name="Heidi Cecilie Villmones" userId="S::heivil_siv.no#ext#@uio.onmicrosoft.com::a623fd69-c92e-4269-a14f-a1ebf957f738" providerId="AD" clId="Web-{A5D57431-A4FB-A6AF-CAEB-2C14D92BD2C6}" dt="2025-01-16T14:03:14.738" v="3209"/>
        <pc:sldMkLst>
          <pc:docMk/>
          <pc:sldMk cId="3351721153" sldId="276"/>
        </pc:sldMkLst>
      </pc:sldChg>
      <pc:sldChg chg="del">
        <pc:chgData name="Heidi Cecilie Villmones" userId="S::heivil_siv.no#ext#@uio.onmicrosoft.com::a623fd69-c92e-4269-a14f-a1ebf957f738" providerId="AD" clId="Web-{A5D57431-A4FB-A6AF-CAEB-2C14D92BD2C6}" dt="2025-01-16T12:46:44.552" v="1156"/>
        <pc:sldMkLst>
          <pc:docMk/>
          <pc:sldMk cId="3987810803" sldId="277"/>
        </pc:sldMkLst>
      </pc:sldChg>
      <pc:sldChg chg="modSp">
        <pc:chgData name="Heidi Cecilie Villmones" userId="S::heivil_siv.no#ext#@uio.onmicrosoft.com::a623fd69-c92e-4269-a14f-a1ebf957f738" providerId="AD" clId="Web-{A5D57431-A4FB-A6AF-CAEB-2C14D92BD2C6}" dt="2025-01-16T13:27:09.014" v="2478" actId="20577"/>
        <pc:sldMkLst>
          <pc:docMk/>
          <pc:sldMk cId="2747048693" sldId="278"/>
        </pc:sldMkLst>
      </pc:sldChg>
      <pc:sldChg chg="modSp">
        <pc:chgData name="Heidi Cecilie Villmones" userId="S::heivil_siv.no#ext#@uio.onmicrosoft.com::a623fd69-c92e-4269-a14f-a1ebf957f738" providerId="AD" clId="Web-{A5D57431-A4FB-A6AF-CAEB-2C14D92BD2C6}" dt="2025-01-16T13:26:14.841" v="2458" actId="20577"/>
        <pc:sldMkLst>
          <pc:docMk/>
          <pc:sldMk cId="2601336834" sldId="279"/>
        </pc:sldMkLst>
        <pc:spChg chg="mod">
          <ac:chgData name="Heidi Cecilie Villmones" userId="S::heivil_siv.no#ext#@uio.onmicrosoft.com::a623fd69-c92e-4269-a14f-a1ebf957f738" providerId="AD" clId="Web-{A5D57431-A4FB-A6AF-CAEB-2C14D92BD2C6}" dt="2025-01-16T13:26:14.841" v="2458" actId="20577"/>
          <ac:spMkLst>
            <pc:docMk/>
            <pc:sldMk cId="2601336834" sldId="279"/>
            <ac:spMk id="3" creationId="{DE6CE5DB-2116-37E4-8C4C-73EA9FE52483}"/>
          </ac:spMkLst>
        </pc:spChg>
      </pc:sldChg>
      <pc:sldChg chg="modSp new">
        <pc:chgData name="Heidi Cecilie Villmones" userId="S::heivil_siv.no#ext#@uio.onmicrosoft.com::a623fd69-c92e-4269-a14f-a1ebf957f738" providerId="AD" clId="Web-{A5D57431-A4FB-A6AF-CAEB-2C14D92BD2C6}" dt="2025-01-16T14:05:38.068" v="3259" actId="20577"/>
        <pc:sldMkLst>
          <pc:docMk/>
          <pc:sldMk cId="1244181498" sldId="280"/>
        </pc:sldMkLst>
      </pc:sldChg>
      <pc:sldChg chg="modSp new">
        <pc:chgData name="Heidi Cecilie Villmones" userId="S::heivil_siv.no#ext#@uio.onmicrosoft.com::a623fd69-c92e-4269-a14f-a1ebf957f738" providerId="AD" clId="Web-{A5D57431-A4FB-A6AF-CAEB-2C14D92BD2C6}" dt="2025-01-16T14:05:45.130" v="3261" actId="20577"/>
        <pc:sldMkLst>
          <pc:docMk/>
          <pc:sldMk cId="2417941502" sldId="281"/>
        </pc:sldMkLst>
      </pc:sldChg>
      <pc:sldChg chg="modSp new modNotes">
        <pc:chgData name="Heidi Cecilie Villmones" userId="S::heivil_siv.no#ext#@uio.onmicrosoft.com::a623fd69-c92e-4269-a14f-a1ebf957f738" providerId="AD" clId="Web-{A5D57431-A4FB-A6AF-CAEB-2C14D92BD2C6}" dt="2025-01-16T14:07:47.960" v="3317" actId="20577"/>
        <pc:sldMkLst>
          <pc:docMk/>
          <pc:sldMk cId="2192246570" sldId="282"/>
        </pc:sldMkLst>
      </pc:sldChg>
      <pc:sldChg chg="delSp modSp add replId modCm">
        <pc:chgData name="Heidi Cecilie Villmones" userId="S::heivil_siv.no#ext#@uio.onmicrosoft.com::a623fd69-c92e-4269-a14f-a1ebf957f738" providerId="AD" clId="Web-{A5D57431-A4FB-A6AF-CAEB-2C14D92BD2C6}" dt="2025-01-16T14:05:25.458" v="3257" actId="20577"/>
        <pc:sldMkLst>
          <pc:docMk/>
          <pc:sldMk cId="615400194" sldId="283"/>
        </pc:sldMkLst>
        <pc:spChg chg="mod">
          <ac:chgData name="Heidi Cecilie Villmones" userId="S::heivil_siv.no#ext#@uio.onmicrosoft.com::a623fd69-c92e-4269-a14f-a1ebf957f738" providerId="AD" clId="Web-{A5D57431-A4FB-A6AF-CAEB-2C14D92BD2C6}" dt="2025-01-16T13:29:33.921" v="2528" actId="20577"/>
          <ac:spMkLst>
            <pc:docMk/>
            <pc:sldMk cId="615400194" sldId="283"/>
            <ac:spMk id="2" creationId="{8D525DE7-BDF4-5C66-9379-481BCAF0D669}"/>
          </ac:spMkLst>
        </pc:spChg>
        <pc:spChg chg="mod">
          <ac:chgData name="Heidi Cecilie Villmones" userId="S::heivil_siv.no#ext#@uio.onmicrosoft.com::a623fd69-c92e-4269-a14f-a1ebf957f738" providerId="AD" clId="Web-{A5D57431-A4FB-A6AF-CAEB-2C14D92BD2C6}" dt="2025-01-16T14:05:25.458" v="3257" actId="20577"/>
          <ac:spMkLst>
            <pc:docMk/>
            <pc:sldMk cId="615400194" sldId="28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904C3C5B-3D7A-4D11-A63B-176BB9F10DF1}"/>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0BE9F96A-624C-418E-AFFA-02F8F8EBDFC4}"/>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4:05:20.833" v="3255" actId="20577"/>
              <pc2:cmMkLst xmlns:pc2="http://schemas.microsoft.com/office/powerpoint/2019/9/main/command">
                <pc:docMk/>
                <pc:sldMk cId="615400194" sldId="283"/>
                <pc2:cmMk id="{7EF857EC-ECAA-4587-91D4-CD41CDA6E4D9}"/>
              </pc2:cmMkLst>
            </pc226:cmChg>
            <pc226:cmChg xmlns:pc226="http://schemas.microsoft.com/office/powerpoint/2022/06/main/command" chg="mod">
              <pc226:chgData name="Heidi Cecilie Villmones" userId="S::heivil_siv.no#ext#@uio.onmicrosoft.com::a623fd69-c92e-4269-a14f-a1ebf957f738" providerId="AD" clId="Web-{A5D57431-A4FB-A6AF-CAEB-2C14D92BD2C6}" dt="2025-01-16T13:29:19.515" v="2524" actId="20577"/>
              <pc2:cmMkLst xmlns:pc2="http://schemas.microsoft.com/office/powerpoint/2019/9/main/command">
                <pc:docMk/>
                <pc:sldMk cId="615400194" sldId="283"/>
                <pc2:cmMk id="{EFA03DFE-9C3F-430F-9C0F-6FBE88E4456C}"/>
              </pc2:cmMkLst>
            </pc226:cmChg>
          </p:ext>
        </pc:extLst>
      </pc:sldChg>
    </pc:docChg>
  </pc:docChgLst>
  <pc:docChgLst>
    <pc:chgData name="Erika Solbakken" userId="S::erikaso@uio.no::f7c2353f-bff6-4943-9208-99e7cd2c5387" providerId="AD" clId="Web-{C0CFA57F-AAD6-1532-2E53-83AF49B66BC3}"/>
    <pc:docChg chg="modSld">
      <pc:chgData name="Erika Solbakken" userId="S::erikaso@uio.no::f7c2353f-bff6-4943-9208-99e7cd2c5387" providerId="AD" clId="Web-{C0CFA57F-AAD6-1532-2E53-83AF49B66BC3}" dt="2025-02-03T08:46:24.883" v="59" actId="20577"/>
      <pc:docMkLst>
        <pc:docMk/>
      </pc:docMkLst>
      <pc:sldChg chg="modSp">
        <pc:chgData name="Erika Solbakken" userId="S::erikaso@uio.no::f7c2353f-bff6-4943-9208-99e7cd2c5387" providerId="AD" clId="Web-{C0CFA57F-AAD6-1532-2E53-83AF49B66BC3}" dt="2025-02-03T08:40:02.454" v="1" actId="20577"/>
        <pc:sldMkLst>
          <pc:docMk/>
          <pc:sldMk cId="2652975547" sldId="267"/>
        </pc:sldMkLst>
        <pc:spChg chg="mod">
          <ac:chgData name="Erika Solbakken" userId="S::erikaso@uio.no::f7c2353f-bff6-4943-9208-99e7cd2c5387" providerId="AD" clId="Web-{C0CFA57F-AAD6-1532-2E53-83AF49B66BC3}" dt="2025-02-03T08:40:02.454" v="1" actId="20577"/>
          <ac:spMkLst>
            <pc:docMk/>
            <pc:sldMk cId="2652975547" sldId="267"/>
            <ac:spMk id="2" creationId="{E23CC759-40A2-AE1F-9D35-29EF3F17522C}"/>
          </ac:spMkLst>
        </pc:spChg>
      </pc:sldChg>
      <pc:sldChg chg="modSp">
        <pc:chgData name="Erika Solbakken" userId="S::erikaso@uio.no::f7c2353f-bff6-4943-9208-99e7cd2c5387" providerId="AD" clId="Web-{C0CFA57F-AAD6-1532-2E53-83AF49B66BC3}" dt="2025-02-03T08:45:12.100" v="34"/>
        <pc:sldMkLst>
          <pc:docMk/>
          <pc:sldMk cId="1292659915" sldId="268"/>
        </pc:sldMkLst>
        <pc:picChg chg="mod">
          <ac:chgData name="Erika Solbakken" userId="S::erikaso@uio.no::f7c2353f-bff6-4943-9208-99e7cd2c5387" providerId="AD" clId="Web-{C0CFA57F-AAD6-1532-2E53-83AF49B66BC3}" dt="2025-02-03T08:45:12.100" v="34"/>
          <ac:picMkLst>
            <pc:docMk/>
            <pc:sldMk cId="1292659915" sldId="268"/>
            <ac:picMk id="4" creationId="{E2C4CFC2-E18D-C7A0-B2F0-4D32AA40DF90}"/>
          </ac:picMkLst>
        </pc:picChg>
      </pc:sldChg>
      <pc:sldChg chg="addSp delSp modSp">
        <pc:chgData name="Erika Solbakken" userId="S::erikaso@uio.no::f7c2353f-bff6-4943-9208-99e7cd2c5387" providerId="AD" clId="Web-{C0CFA57F-AAD6-1532-2E53-83AF49B66BC3}" dt="2025-02-03T08:40:45.955" v="7"/>
        <pc:sldMkLst>
          <pc:docMk/>
          <pc:sldMk cId="524504266" sldId="269"/>
        </pc:sldMkLst>
      </pc:sldChg>
      <pc:sldChg chg="delSp modSp">
        <pc:chgData name="Erika Solbakken" userId="S::erikaso@uio.no::f7c2353f-bff6-4943-9208-99e7cd2c5387" providerId="AD" clId="Web-{C0CFA57F-AAD6-1532-2E53-83AF49B66BC3}" dt="2025-02-03T08:46:24.883" v="59" actId="20577"/>
        <pc:sldMkLst>
          <pc:docMk/>
          <pc:sldMk cId="1657068538" sldId="271"/>
        </pc:sldMkLst>
        <pc:spChg chg="mod">
          <ac:chgData name="Erika Solbakken" userId="S::erikaso@uio.no::f7c2353f-bff6-4943-9208-99e7cd2c5387" providerId="AD" clId="Web-{C0CFA57F-AAD6-1532-2E53-83AF49B66BC3}" dt="2025-02-03T08:46:24.883" v="59" actId="20577"/>
          <ac:spMkLst>
            <pc:docMk/>
            <pc:sldMk cId="1657068538" sldId="271"/>
            <ac:spMk id="2" creationId="{F3939860-58B4-CD5E-3A91-3A75C28BD08B}"/>
          </ac:spMkLst>
        </pc:spChg>
        <pc:picChg chg="mod">
          <ac:chgData name="Erika Solbakken" userId="S::erikaso@uio.no::f7c2353f-bff6-4943-9208-99e7cd2c5387" providerId="AD" clId="Web-{C0CFA57F-AAD6-1532-2E53-83AF49B66BC3}" dt="2025-02-03T08:44:21.537" v="24"/>
          <ac:picMkLst>
            <pc:docMk/>
            <pc:sldMk cId="1657068538" sldId="271"/>
            <ac:picMk id="4" creationId="{24B644DD-B4E1-79CD-1AEA-CF7BC8FF8C03}"/>
          </ac:picMkLst>
        </pc:picChg>
      </pc:sldChg>
      <pc:sldChg chg="modSp">
        <pc:chgData name="Erika Solbakken" userId="S::erikaso@uio.no::f7c2353f-bff6-4943-9208-99e7cd2c5387" providerId="AD" clId="Web-{C0CFA57F-AAD6-1532-2E53-83AF49B66BC3}" dt="2025-02-03T08:41:15.034" v="10" actId="20577"/>
        <pc:sldMkLst>
          <pc:docMk/>
          <pc:sldMk cId="798837158" sldId="273"/>
        </pc:sldMkLst>
        <pc:spChg chg="mod">
          <ac:chgData name="Erika Solbakken" userId="S::erikaso@uio.no::f7c2353f-bff6-4943-9208-99e7cd2c5387" providerId="AD" clId="Web-{C0CFA57F-AAD6-1532-2E53-83AF49B66BC3}" dt="2025-02-03T08:41:15.034" v="10" actId="20577"/>
          <ac:spMkLst>
            <pc:docMk/>
            <pc:sldMk cId="798837158" sldId="273"/>
            <ac:spMk id="2" creationId="{8D525DE7-BDF4-5C66-9379-481BCAF0D669}"/>
          </ac:spMkLst>
        </pc:spChg>
      </pc:sldChg>
      <pc:sldChg chg="modSp">
        <pc:chgData name="Erika Solbakken" userId="S::erikaso@uio.no::f7c2353f-bff6-4943-9208-99e7cd2c5387" providerId="AD" clId="Web-{C0CFA57F-AAD6-1532-2E53-83AF49B66BC3}" dt="2025-02-03T08:40:40.517" v="6" actId="20577"/>
        <pc:sldMkLst>
          <pc:docMk/>
          <pc:sldMk cId="217051821" sldId="274"/>
        </pc:sldMkLst>
      </pc:sldChg>
      <pc:sldChg chg="modSp">
        <pc:chgData name="Erika Solbakken" userId="S::erikaso@uio.no::f7c2353f-bff6-4943-9208-99e7cd2c5387" providerId="AD" clId="Web-{C0CFA57F-AAD6-1532-2E53-83AF49B66BC3}" dt="2025-02-03T08:41:24.190" v="11" actId="20577"/>
        <pc:sldMkLst>
          <pc:docMk/>
          <pc:sldMk cId="3351721153" sldId="276"/>
        </pc:sldMkLst>
        <pc:spChg chg="mod">
          <ac:chgData name="Erika Solbakken" userId="S::erikaso@uio.no::f7c2353f-bff6-4943-9208-99e7cd2c5387" providerId="AD" clId="Web-{C0CFA57F-AAD6-1532-2E53-83AF49B66BC3}" dt="2025-02-03T08:41:24.190" v="11" actId="20577"/>
          <ac:spMkLst>
            <pc:docMk/>
            <pc:sldMk cId="3351721153" sldId="276"/>
            <ac:spMk id="2" creationId="{76D9A05C-BF5E-31F0-D43B-1B593FB96173}"/>
          </ac:spMkLst>
        </pc:spChg>
      </pc:sldChg>
      <pc:sldChg chg="modSp">
        <pc:chgData name="Erika Solbakken" userId="S::erikaso@uio.no::f7c2353f-bff6-4943-9208-99e7cd2c5387" providerId="AD" clId="Web-{C0CFA57F-AAD6-1532-2E53-83AF49B66BC3}" dt="2025-02-03T08:40:11.517" v="3" actId="20577"/>
        <pc:sldMkLst>
          <pc:docMk/>
          <pc:sldMk cId="2601336834" sldId="279"/>
        </pc:sldMkLst>
        <pc:spChg chg="mod">
          <ac:chgData name="Erika Solbakken" userId="S::erikaso@uio.no::f7c2353f-bff6-4943-9208-99e7cd2c5387" providerId="AD" clId="Web-{C0CFA57F-AAD6-1532-2E53-83AF49B66BC3}" dt="2025-02-03T08:40:11.517" v="3" actId="20577"/>
          <ac:spMkLst>
            <pc:docMk/>
            <pc:sldMk cId="2601336834" sldId="279"/>
            <ac:spMk id="2" creationId="{A07C7F48-1B87-CCAC-1012-D2FC2467CEA6}"/>
          </ac:spMkLst>
        </pc:spChg>
      </pc:sldChg>
      <pc:sldChg chg="modSp">
        <pc:chgData name="Erika Solbakken" userId="S::erikaso@uio.no::f7c2353f-bff6-4943-9208-99e7cd2c5387" providerId="AD" clId="Web-{C0CFA57F-AAD6-1532-2E53-83AF49B66BC3}" dt="2025-02-03T08:41:00.580" v="8" actId="20577"/>
        <pc:sldMkLst>
          <pc:docMk/>
          <pc:sldMk cId="1143008087" sldId="288"/>
        </pc:sldMkLst>
        <pc:spChg chg="mod">
          <ac:chgData name="Erika Solbakken" userId="S::erikaso@uio.no::f7c2353f-bff6-4943-9208-99e7cd2c5387" providerId="AD" clId="Web-{C0CFA57F-AAD6-1532-2E53-83AF49B66BC3}" dt="2025-02-03T08:41:00.580" v="8" actId="20577"/>
          <ac:spMkLst>
            <pc:docMk/>
            <pc:sldMk cId="1143008087" sldId="288"/>
            <ac:spMk id="2" creationId="{C0CAC861-EED8-39B2-35D9-074615D21BDA}"/>
          </ac:spMkLst>
        </pc:spChg>
      </pc:sldChg>
      <pc:sldChg chg="modSp">
        <pc:chgData name="Erika Solbakken" userId="S::erikaso@uio.no::f7c2353f-bff6-4943-9208-99e7cd2c5387" providerId="AD" clId="Web-{C0CFA57F-AAD6-1532-2E53-83AF49B66BC3}" dt="2025-02-03T08:41:07.565" v="9" actId="20577"/>
        <pc:sldMkLst>
          <pc:docMk/>
          <pc:sldMk cId="423199484" sldId="289"/>
        </pc:sldMkLst>
      </pc:sldChg>
      <pc:sldChg chg="modSp">
        <pc:chgData name="Erika Solbakken" userId="S::erikaso@uio.no::f7c2353f-bff6-4943-9208-99e7cd2c5387" providerId="AD" clId="Web-{C0CFA57F-AAD6-1532-2E53-83AF49B66BC3}" dt="2025-02-03T08:46:15.398" v="50" actId="20577"/>
        <pc:sldMkLst>
          <pc:docMk/>
          <pc:sldMk cId="1981819517" sldId="290"/>
        </pc:sldMkLst>
      </pc:sldChg>
      <pc:sldChg chg="modSp">
        <pc:chgData name="Erika Solbakken" userId="S::erikaso@uio.no::f7c2353f-bff6-4943-9208-99e7cd2c5387" providerId="AD" clId="Web-{C0CFA57F-AAD6-1532-2E53-83AF49B66BC3}" dt="2025-02-03T08:40:29.830" v="5" actId="20577"/>
        <pc:sldMkLst>
          <pc:docMk/>
          <pc:sldMk cId="4210271773" sldId="291"/>
        </pc:sldMkLst>
        <pc:spChg chg="mod">
          <ac:chgData name="Erika Solbakken" userId="S::erikaso@uio.no::f7c2353f-bff6-4943-9208-99e7cd2c5387" providerId="AD" clId="Web-{C0CFA57F-AAD6-1532-2E53-83AF49B66BC3}" dt="2025-02-03T08:40:29.830" v="5" actId="20577"/>
          <ac:spMkLst>
            <pc:docMk/>
            <pc:sldMk cId="4210271773" sldId="291"/>
            <ac:spMk id="2" creationId="{96B5B10E-7EA9-C8FF-FF74-E281C28A30DB}"/>
          </ac:spMkLst>
        </pc:spChg>
      </pc:sldChg>
    </pc:docChg>
  </pc:docChgLst>
  <pc:docChgLst>
    <pc:chgData name="Heidi Cecilie Villmones" userId="S::heivil_siv.no#ext#@uio.onmicrosoft.com::a623fd69-c92e-4269-a14f-a1ebf957f738" providerId="AD" clId="Web-{D5C331C2-364F-F113-DACE-77DA0CD2F5BC}"/>
    <pc:docChg chg="addSld modSld sldOrd">
      <pc:chgData name="Heidi Cecilie Villmones" userId="S::heivil_siv.no#ext#@uio.onmicrosoft.com::a623fd69-c92e-4269-a14f-a1ebf957f738" providerId="AD" clId="Web-{D5C331C2-364F-F113-DACE-77DA0CD2F5BC}" dt="2025-01-10T14:09:32.303" v="1318" actId="20577"/>
      <pc:docMkLst>
        <pc:docMk/>
      </pc:docMkLst>
      <pc:sldChg chg="modNotes">
        <pc:chgData name="Heidi Cecilie Villmones" userId="S::heivil_siv.no#ext#@uio.onmicrosoft.com::a623fd69-c92e-4269-a14f-a1ebf957f738" providerId="AD" clId="Web-{D5C331C2-364F-F113-DACE-77DA0CD2F5BC}" dt="2025-01-10T14:02:34.251" v="1112"/>
        <pc:sldMkLst>
          <pc:docMk/>
          <pc:sldMk cId="2234012715" sldId="266"/>
        </pc:sldMkLst>
      </pc:sldChg>
      <pc:sldChg chg="modSp modCm modNotes">
        <pc:chgData name="Heidi Cecilie Villmones" userId="S::heivil_siv.no#ext#@uio.onmicrosoft.com::a623fd69-c92e-4269-a14f-a1ebf957f738" providerId="AD" clId="Web-{D5C331C2-364F-F113-DACE-77DA0CD2F5BC}" dt="2025-01-10T13:45:13.973" v="315"/>
        <pc:sldMkLst>
          <pc:docMk/>
          <pc:sldMk cId="2652975547" sldId="267"/>
        </pc:sldMkLst>
        <pc:spChg chg="mod">
          <ac:chgData name="Heidi Cecilie Villmones" userId="S::heivil_siv.no#ext#@uio.onmicrosoft.com::a623fd69-c92e-4269-a14f-a1ebf957f738" providerId="AD" clId="Web-{D5C331C2-364F-F113-DACE-77DA0CD2F5BC}" dt="2025-01-10T13:44:00.441" v="204" actId="20577"/>
          <ac:spMkLst>
            <pc:docMk/>
            <pc:sldMk cId="2652975547" sldId="267"/>
            <ac:spMk id="3" creationId="{21A534D2-863E-6C82-A2FB-9087EDF61B6B}"/>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D5C331C2-364F-F113-DACE-77DA0CD2F5BC}" dt="2025-01-10T13:44:00.441" v="204" actId="20577"/>
              <pc2:cmMkLst xmlns:pc2="http://schemas.microsoft.com/office/powerpoint/2019/9/main/command">
                <pc:docMk/>
                <pc:sldMk cId="2652975547" sldId="267"/>
                <pc2:cmMk id="{17039818-29B4-4F7E-AA3C-7A69C0992F63}"/>
              </pc2:cmMkLst>
            </pc226:cmChg>
            <pc226:cmChg xmlns:pc226="http://schemas.microsoft.com/office/powerpoint/2022/06/main/command" chg="mod">
              <pc226:chgData name="Heidi Cecilie Villmones" userId="S::heivil_siv.no#ext#@uio.onmicrosoft.com::a623fd69-c92e-4269-a14f-a1ebf957f738" providerId="AD" clId="Web-{D5C331C2-364F-F113-DACE-77DA0CD2F5BC}" dt="2025-01-10T13:44:00.441" v="204" actId="20577"/>
              <pc2:cmMkLst xmlns:pc2="http://schemas.microsoft.com/office/powerpoint/2019/9/main/command">
                <pc:docMk/>
                <pc:sldMk cId="2652975547" sldId="267"/>
                <pc2:cmMk id="{8A1F7CD2-119B-40C2-B8ED-FE81FE79BA12}"/>
              </pc2:cmMkLst>
            </pc226:cmChg>
          </p:ext>
        </pc:extLst>
      </pc:sldChg>
      <pc:sldChg chg="modNotes">
        <pc:chgData name="Heidi Cecilie Villmones" userId="S::heivil_siv.no#ext#@uio.onmicrosoft.com::a623fd69-c92e-4269-a14f-a1ebf957f738" providerId="AD" clId="Web-{D5C331C2-364F-F113-DACE-77DA0CD2F5BC}" dt="2025-01-10T13:49:04.179" v="565"/>
        <pc:sldMkLst>
          <pc:docMk/>
          <pc:sldMk cId="1292659915" sldId="268"/>
        </pc:sldMkLst>
      </pc:sldChg>
      <pc:sldChg chg="ord modNotes">
        <pc:chgData name="Heidi Cecilie Villmones" userId="S::heivil_siv.no#ext#@uio.onmicrosoft.com::a623fd69-c92e-4269-a14f-a1ebf957f738" providerId="AD" clId="Web-{D5C331C2-364F-F113-DACE-77DA0CD2F5BC}" dt="2025-01-10T14:08:54.412" v="1297"/>
        <pc:sldMkLst>
          <pc:docMk/>
          <pc:sldMk cId="1657068538" sldId="271"/>
        </pc:sldMkLst>
      </pc:sldChg>
      <pc:sldChg chg="modSp">
        <pc:chgData name="Heidi Cecilie Villmones" userId="S::heivil_siv.no#ext#@uio.onmicrosoft.com::a623fd69-c92e-4269-a14f-a1ebf957f738" providerId="AD" clId="Web-{D5C331C2-364F-F113-DACE-77DA0CD2F5BC}" dt="2025-01-10T14:09:32.303" v="1318" actId="20577"/>
        <pc:sldMkLst>
          <pc:docMk/>
          <pc:sldMk cId="3987810803" sldId="277"/>
        </pc:sldMkLst>
      </pc:sldChg>
      <pc:sldChg chg="modSp new modNotes">
        <pc:chgData name="Heidi Cecilie Villmones" userId="S::heivil_siv.no#ext#@uio.onmicrosoft.com::a623fd69-c92e-4269-a14f-a1ebf957f738" providerId="AD" clId="Web-{D5C331C2-364F-F113-DACE-77DA0CD2F5BC}" dt="2025-01-10T13:56:22.746" v="800"/>
        <pc:sldMkLst>
          <pc:docMk/>
          <pc:sldMk cId="2601336834" sldId="279"/>
        </pc:sldMkLst>
        <pc:spChg chg="mod">
          <ac:chgData name="Heidi Cecilie Villmones" userId="S::heivil_siv.no#ext#@uio.onmicrosoft.com::a623fd69-c92e-4269-a14f-a1ebf957f738" providerId="AD" clId="Web-{D5C331C2-364F-F113-DACE-77DA0CD2F5BC}" dt="2025-01-10T13:54:08.464" v="690" actId="20577"/>
          <ac:spMkLst>
            <pc:docMk/>
            <pc:sldMk cId="2601336834" sldId="279"/>
            <ac:spMk id="2" creationId="{A07C7F48-1B87-CCAC-1012-D2FC2467CEA6}"/>
          </ac:spMkLst>
        </pc:spChg>
        <pc:spChg chg="mod">
          <ac:chgData name="Heidi Cecilie Villmones" userId="S::heivil_siv.no#ext#@uio.onmicrosoft.com::a623fd69-c92e-4269-a14f-a1ebf957f738" providerId="AD" clId="Web-{D5C331C2-364F-F113-DACE-77DA0CD2F5BC}" dt="2025-01-10T13:54:22.573" v="694" actId="20577"/>
          <ac:spMkLst>
            <pc:docMk/>
            <pc:sldMk cId="2601336834" sldId="279"/>
            <ac:spMk id="3" creationId="{DE6CE5DB-2116-37E4-8C4C-73EA9FE52483}"/>
          </ac:spMkLst>
        </pc:spChg>
      </pc:sldChg>
    </pc:docChg>
  </pc:docChgLst>
  <pc:docChgLst>
    <pc:chgData name="Erika Solbakken" userId="f7c2353f-bff6-4943-9208-99e7cd2c5387" providerId="ADAL" clId="{A35B387F-2014-4D93-9A53-058F885022D7}"/>
    <pc:docChg chg="modSld">
      <pc:chgData name="Erika Solbakken" userId="f7c2353f-bff6-4943-9208-99e7cd2c5387" providerId="ADAL" clId="{A35B387F-2014-4D93-9A53-058F885022D7}" dt="2025-05-26T06:31:40.618" v="1" actId="20577"/>
      <pc:docMkLst>
        <pc:docMk/>
      </pc:docMkLst>
      <pc:sldChg chg="modNotesTx">
        <pc:chgData name="Erika Solbakken" userId="f7c2353f-bff6-4943-9208-99e7cd2c5387" providerId="ADAL" clId="{A35B387F-2014-4D93-9A53-058F885022D7}" dt="2025-05-26T06:31:40.618" v="1" actId="20577"/>
        <pc:sldMkLst>
          <pc:docMk/>
          <pc:sldMk cId="1292659915" sldId="268"/>
        </pc:sldMkLst>
      </pc:sldChg>
    </pc:docChg>
  </pc:docChgLst>
  <pc:docChgLst>
    <pc:chgData name="Heidi Cecilie Villmones" userId="S::heivil_siv.no#ext#@uio.onmicrosoft.com::a623fd69-c92e-4269-a14f-a1ebf957f738" providerId="AD" clId="Web-{57A01A7A-D34E-9AFD-B7B4-18B1316DFFCF}"/>
    <pc:docChg chg="modSld">
      <pc:chgData name="Heidi Cecilie Villmones" userId="S::heivil_siv.no#ext#@uio.onmicrosoft.com::a623fd69-c92e-4269-a14f-a1ebf957f738" providerId="AD" clId="Web-{57A01A7A-D34E-9AFD-B7B4-18B1316DFFCF}" dt="2025-03-06T09:26:08.168" v="62" actId="20577"/>
      <pc:docMkLst>
        <pc:docMk/>
      </pc:docMkLst>
      <pc:sldChg chg="modSp">
        <pc:chgData name="Heidi Cecilie Villmones" userId="S::heivil_siv.no#ext#@uio.onmicrosoft.com::a623fd69-c92e-4269-a14f-a1ebf957f738" providerId="AD" clId="Web-{57A01A7A-D34E-9AFD-B7B4-18B1316DFFCF}" dt="2025-03-06T09:23:50.071" v="1" actId="20577"/>
        <pc:sldMkLst>
          <pc:docMk/>
          <pc:sldMk cId="1657068538" sldId="271"/>
        </pc:sldMkLst>
        <pc:spChg chg="mod">
          <ac:chgData name="Heidi Cecilie Villmones" userId="S::heivil_siv.no#ext#@uio.onmicrosoft.com::a623fd69-c92e-4269-a14f-a1ebf957f738" providerId="AD" clId="Web-{57A01A7A-D34E-9AFD-B7B4-18B1316DFFCF}" dt="2025-03-06T09:23:50.071" v="1" actId="20577"/>
          <ac:spMkLst>
            <pc:docMk/>
            <pc:sldMk cId="1657068538" sldId="271"/>
            <ac:spMk id="3" creationId="{1F3A477C-8C0E-8C13-F858-9F2A3C27542E}"/>
          </ac:spMkLst>
        </pc:spChg>
      </pc:sldChg>
      <pc:sldChg chg="modSp modCm">
        <pc:chgData name="Heidi Cecilie Villmones" userId="S::heivil_siv.no#ext#@uio.onmicrosoft.com::a623fd69-c92e-4269-a14f-a1ebf957f738" providerId="AD" clId="Web-{57A01A7A-D34E-9AFD-B7B4-18B1316DFFCF}" dt="2025-03-06T09:26:08.168" v="62" actId="20577"/>
        <pc:sldMkLst>
          <pc:docMk/>
          <pc:sldMk cId="4210271773" sldId="291"/>
        </pc:sldMkLst>
        <pc:spChg chg="mod">
          <ac:chgData name="Heidi Cecilie Villmones" userId="S::heivil_siv.no#ext#@uio.onmicrosoft.com::a623fd69-c92e-4269-a14f-a1ebf957f738" providerId="AD" clId="Web-{57A01A7A-D34E-9AFD-B7B4-18B1316DFFCF}" dt="2025-03-06T09:26:08.168" v="62" actId="20577"/>
          <ac:spMkLst>
            <pc:docMk/>
            <pc:sldMk cId="4210271773" sldId="291"/>
            <ac:spMk id="6" creationId="{2EE34EED-E30A-DB92-4C11-6F8FAD953B18}"/>
          </ac:spMkLst>
        </pc:spChg>
        <pc:extLst>
          <p:ext xmlns:p="http://schemas.openxmlformats.org/presentationml/2006/main" uri="{D6D511B9-2390-475A-947B-AFAB55BFBCF1}">
            <pc226:cmChg xmlns:pc226="http://schemas.microsoft.com/office/powerpoint/2022/06/main/command" chg="mod">
              <pc226:chgData name="Heidi Cecilie Villmones" userId="S::heivil_siv.no#ext#@uio.onmicrosoft.com::a623fd69-c92e-4269-a14f-a1ebf957f738" providerId="AD" clId="Web-{57A01A7A-D34E-9AFD-B7B4-18B1316DFFCF}" dt="2025-03-06T09:25:32.136" v="61" actId="20577"/>
              <pc2:cmMkLst xmlns:pc2="http://schemas.microsoft.com/office/powerpoint/2019/9/main/command">
                <pc:docMk/>
                <pc:sldMk cId="4210271773" sldId="291"/>
                <pc2:cmMk id="{894E21DF-DFB3-43C7-9194-63031AA81C00}"/>
              </pc2:cmMkLst>
            </pc226:cmChg>
          </p:ext>
        </pc:extLst>
      </pc:sldChg>
    </pc:docChg>
  </pc:docChgLst>
  <pc:docChgLst>
    <pc:chgData name="Erika Solbakken" userId="S::erikaso@uio.no::f7c2353f-bff6-4943-9208-99e7cd2c5387" providerId="AD" clId="Web-{390478BC-A199-4B8D-A20B-1DCA2E68F367}"/>
    <pc:docChg chg="modSld">
      <pc:chgData name="Erika Solbakken" userId="S::erikaso@uio.no::f7c2353f-bff6-4943-9208-99e7cd2c5387" providerId="AD" clId="Web-{390478BC-A199-4B8D-A20B-1DCA2E68F367}" dt="2025-01-20T13:07:22.521" v="136" actId="20577"/>
      <pc:docMkLst>
        <pc:docMk/>
      </pc:docMkLst>
      <pc:sldChg chg="modNotes">
        <pc:chgData name="Erika Solbakken" userId="S::erikaso@uio.no::f7c2353f-bff6-4943-9208-99e7cd2c5387" providerId="AD" clId="Web-{390478BC-A199-4B8D-A20B-1DCA2E68F367}" dt="2025-01-20T13:05:36.627" v="120"/>
        <pc:sldMkLst>
          <pc:docMk/>
          <pc:sldMk cId="524504266" sldId="269"/>
        </pc:sldMkLst>
      </pc:sldChg>
      <pc:sldChg chg="modSp modCm modNotes">
        <pc:chgData name="Erika Solbakken" userId="S::erikaso@uio.no::f7c2353f-bff6-4943-9208-99e7cd2c5387" providerId="AD" clId="Web-{390478BC-A199-4B8D-A20B-1DCA2E68F367}" dt="2025-01-20T13:07:22.521" v="136" actId="20577"/>
        <pc:sldMkLst>
          <pc:docMk/>
          <pc:sldMk cId="798837158" sldId="273"/>
        </pc:sldMkLst>
        <pc:spChg chg="mod">
          <ac:chgData name="Erika Solbakken" userId="S::erikaso@uio.no::f7c2353f-bff6-4943-9208-99e7cd2c5387" providerId="AD" clId="Web-{390478BC-A199-4B8D-A20B-1DCA2E68F367}" dt="2025-01-20T13:07:22.521" v="136" actId="20577"/>
          <ac:spMkLst>
            <pc:docMk/>
            <pc:sldMk cId="798837158" sldId="273"/>
            <ac:spMk id="3" creationId="{CCCE8F76-DD6A-69D2-88B7-8178772FEB77}"/>
          </ac:spMkLst>
        </pc:spChg>
        <pc:extLst>
          <p:ext xmlns:p="http://schemas.openxmlformats.org/presentationml/2006/main" uri="{D6D511B9-2390-475A-947B-AFAB55BFBCF1}">
            <pc226:cmChg xmlns:pc226="http://schemas.microsoft.com/office/powerpoint/2022/06/main/command" chg="mod">
              <pc226:chgData name="Erika Solbakken" userId="S::erikaso@uio.no::f7c2353f-bff6-4943-9208-99e7cd2c5387" providerId="AD" clId="Web-{390478BC-A199-4B8D-A20B-1DCA2E68F367}" dt="2025-01-20T13:07:20.177" v="135" actId="20577"/>
              <pc2:cmMkLst xmlns:pc2="http://schemas.microsoft.com/office/powerpoint/2019/9/main/command">
                <pc:docMk/>
                <pc:sldMk cId="798837158" sldId="273"/>
                <pc2:cmMk id="{0B6C1D39-C046-43D0-9E63-35AADB1762A7}"/>
              </pc2:cmMkLst>
            </pc226:cmChg>
          </p:ext>
        </pc:extLst>
      </pc:sldChg>
      <pc:sldChg chg="modNotes">
        <pc:chgData name="Erika Solbakken" userId="S::erikaso@uio.no::f7c2353f-bff6-4943-9208-99e7cd2c5387" providerId="AD" clId="Web-{390478BC-A199-4B8D-A20B-1DCA2E68F367}" dt="2025-01-20T13:02:57.809" v="72"/>
        <pc:sldMkLst>
          <pc:docMk/>
          <pc:sldMk cId="2601336834" sldId="279"/>
        </pc:sldMkLst>
      </pc:sldChg>
    </pc:docChg>
  </pc:docChgLst>
  <pc:docChgLst>
    <pc:chgData name="Erika Solbakken" userId="f7c2353f-bff6-4943-9208-99e7cd2c5387" providerId="ADAL" clId="{A73A095F-C835-488D-B5A8-16A5FF422239}"/>
    <pc:docChg chg="modSld">
      <pc:chgData name="Erika Solbakken" userId="f7c2353f-bff6-4943-9208-99e7cd2c5387" providerId="ADAL" clId="{A73A095F-C835-488D-B5A8-16A5FF422239}" dt="2025-05-15T09:51:32.024" v="149" actId="6549"/>
      <pc:docMkLst>
        <pc:docMk/>
      </pc:docMkLst>
      <pc:sldChg chg="modNotesTx">
        <pc:chgData name="Erika Solbakken" userId="f7c2353f-bff6-4943-9208-99e7cd2c5387" providerId="ADAL" clId="{A73A095F-C835-488D-B5A8-16A5FF422239}" dt="2025-05-15T09:49:13.255" v="1" actId="20577"/>
        <pc:sldMkLst>
          <pc:docMk/>
          <pc:sldMk cId="1292659915" sldId="268"/>
        </pc:sldMkLst>
      </pc:sldChg>
      <pc:sldChg chg="modNotesTx">
        <pc:chgData name="Erika Solbakken" userId="f7c2353f-bff6-4943-9208-99e7cd2c5387" providerId="ADAL" clId="{A73A095F-C835-488D-B5A8-16A5FF422239}" dt="2025-05-15T09:50:02.261" v="10" actId="6549"/>
        <pc:sldMkLst>
          <pc:docMk/>
          <pc:sldMk cId="1657068538" sldId="271"/>
        </pc:sldMkLst>
      </pc:sldChg>
      <pc:sldChg chg="modNotesTx">
        <pc:chgData name="Erika Solbakken" userId="f7c2353f-bff6-4943-9208-99e7cd2c5387" providerId="ADAL" clId="{A73A095F-C835-488D-B5A8-16A5FF422239}" dt="2025-05-15T09:51:32.024" v="149" actId="6549"/>
        <pc:sldMkLst>
          <pc:docMk/>
          <pc:sldMk cId="798837158" sldId="273"/>
        </pc:sldMkLst>
      </pc:sldChg>
      <pc:sldChg chg="modNotesTx">
        <pc:chgData name="Erika Solbakken" userId="f7c2353f-bff6-4943-9208-99e7cd2c5387" providerId="ADAL" clId="{A73A095F-C835-488D-B5A8-16A5FF422239}" dt="2025-05-15T09:49:30.025" v="5" actId="20577"/>
        <pc:sldMkLst>
          <pc:docMk/>
          <pc:sldMk cId="2601336834" sldId="279"/>
        </pc:sldMkLst>
      </pc:sldChg>
      <pc:sldChg chg="modNotesTx">
        <pc:chgData name="Erika Solbakken" userId="f7c2353f-bff6-4943-9208-99e7cd2c5387" providerId="ADAL" clId="{A73A095F-C835-488D-B5A8-16A5FF422239}" dt="2025-05-15T09:51:12.670" v="147" actId="20577"/>
        <pc:sldMkLst>
          <pc:docMk/>
          <pc:sldMk cId="1143008087" sldId="288"/>
        </pc:sldMkLst>
      </pc:sldChg>
      <pc:sldChg chg="modNotesTx">
        <pc:chgData name="Erika Solbakken" userId="f7c2353f-bff6-4943-9208-99e7cd2c5387" providerId="ADAL" clId="{A73A095F-C835-488D-B5A8-16A5FF422239}" dt="2025-05-15T09:50:52.614" v="141" actId="20577"/>
        <pc:sldMkLst>
          <pc:docMk/>
          <pc:sldMk cId="3555358824" sldId="292"/>
        </pc:sldMkLst>
      </pc:sldChg>
      <pc:sldChg chg="modNotesTx">
        <pc:chgData name="Erika Solbakken" userId="f7c2353f-bff6-4943-9208-99e7cd2c5387" providerId="ADAL" clId="{A73A095F-C835-488D-B5A8-16A5FF422239}" dt="2025-05-15T09:49:37.445" v="8" actId="20577"/>
        <pc:sldMkLst>
          <pc:docMk/>
          <pc:sldMk cId="224013687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072DC-116F-4EF8-B428-16CFC23FFA3D}" type="datetimeFigureOut">
              <a:rPr lang="nb-NO" smtClean="0"/>
              <a:t>25.05.2025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8E7AE-9B80-4A3F-AB91-42BC104754B7}" type="slidenum">
              <a:rPr lang="nb-NO" smtClean="0"/>
              <a:t>‹#›</a:t>
            </a:fld>
            <a:endParaRPr lang="nb-NO"/>
          </a:p>
        </p:txBody>
      </p:sp>
    </p:spTree>
    <p:extLst>
      <p:ext uri="{BB962C8B-B14F-4D97-AF65-F5344CB8AC3E}">
        <p14:creationId xmlns:p14="http://schemas.microsoft.com/office/powerpoint/2010/main" val="54516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Denne internundervisningen tar for seg bakterier i urinen, </a:t>
            </a:r>
            <a:r>
              <a:rPr lang="nb-NO" err="1">
                <a:ea typeface="Calibri"/>
                <a:cs typeface="Calibri"/>
              </a:rPr>
              <a:t>bakteriuri</a:t>
            </a:r>
            <a:r>
              <a:rPr lang="nb-NO">
                <a:ea typeface="Calibri"/>
                <a:cs typeface="Calibri"/>
              </a:rPr>
              <a:t> – og urinstrimmelundersøkelse – Hva er det og hvordan bruke det riktig. Del 1 gir kunnskapsgrunnlag for del 2 som er en fiktiv pasientcase. </a:t>
            </a:r>
          </a:p>
          <a:p>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1</a:t>
            </a:fld>
            <a:endParaRPr lang="nb-NO"/>
          </a:p>
        </p:txBody>
      </p:sp>
    </p:spTree>
    <p:extLst>
      <p:ext uri="{BB962C8B-B14F-4D97-AF65-F5344CB8AC3E}">
        <p14:creationId xmlns:p14="http://schemas.microsoft.com/office/powerpoint/2010/main" val="211427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Punktene er hentet fra Nasjonal faglige retnignslinjer for antibiotika i primærhelsetjenesten, antibiotika.no. Her er det egne underavsnitt med anbefalinger for behandling av sykehjemspasienter. </a:t>
            </a:r>
          </a:p>
          <a:p>
            <a:endParaRPr lang="nb-NO">
              <a:ea typeface="Calibri"/>
              <a:cs typeface="Calibri"/>
            </a:endParaRPr>
          </a:p>
          <a:p>
            <a:r>
              <a:rPr lang="nb-NO"/>
              <a:t>NB! Husk å fylle ut rekvisisjonen til dyrkningsprøven så nøyaktig som mulig. </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10</a:t>
            </a:fld>
            <a:endParaRPr lang="nb-NO"/>
          </a:p>
        </p:txBody>
      </p:sp>
    </p:spTree>
    <p:extLst>
      <p:ext uri="{BB962C8B-B14F-4D97-AF65-F5344CB8AC3E}">
        <p14:creationId xmlns:p14="http://schemas.microsoft.com/office/powerpoint/2010/main" val="289295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Det du skriver på rekvisisjonen har betydning. </a:t>
            </a:r>
          </a:p>
          <a:p>
            <a:r>
              <a:rPr lang="nb-NO">
                <a:ea typeface="Calibri"/>
                <a:cs typeface="Calibri"/>
              </a:rPr>
              <a:t>Opplysningene får direkte konsekvens for tolkningen av prøven og er til hjelp for mikrobiologen. </a:t>
            </a:r>
          </a:p>
          <a:p>
            <a:r>
              <a:rPr lang="nb-NO">
                <a:ea typeface="Calibri"/>
                <a:cs typeface="Calibri"/>
              </a:rPr>
              <a:t>Det er viktig derfor at det fylles ut korrekt. Svaret på urinstrimmel skal ikke på rekvisisjonen, se boksene som skal fylles ut. </a:t>
            </a:r>
          </a:p>
          <a:p>
            <a:r>
              <a:rPr lang="nb-NO">
                <a:ea typeface="Calibri"/>
                <a:cs typeface="Calibri"/>
              </a:rPr>
              <a:t>Slike prosedyrer oppdateres regelmessig, denne er kun for eksempel. Eksempelet over er fra sykehuset i Vestfold. </a:t>
            </a:r>
          </a:p>
        </p:txBody>
      </p:sp>
      <p:sp>
        <p:nvSpPr>
          <p:cNvPr id="4" name="Plassholder for lysbildenummer 3"/>
          <p:cNvSpPr>
            <a:spLocks noGrp="1"/>
          </p:cNvSpPr>
          <p:nvPr>
            <p:ph type="sldNum" sz="quarter" idx="5"/>
          </p:nvPr>
        </p:nvSpPr>
        <p:spPr/>
        <p:txBody>
          <a:bodyPr/>
          <a:lstStyle/>
          <a:p>
            <a:fld id="{9448E7AE-9B80-4A3F-AB91-42BC104754B7}" type="slidenum">
              <a:rPr lang="nb-NO" smtClean="0"/>
              <a:t>11</a:t>
            </a:fld>
            <a:endParaRPr lang="nb-NO"/>
          </a:p>
        </p:txBody>
      </p:sp>
    </p:spTree>
    <p:extLst>
      <p:ext uri="{BB962C8B-B14F-4D97-AF65-F5344CB8AC3E}">
        <p14:creationId xmlns:p14="http://schemas.microsoft.com/office/powerpoint/2010/main" val="267065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ea typeface="Calibri"/>
              <a:cs typeface="Calibri"/>
            </a:endParaRPr>
          </a:p>
        </p:txBody>
      </p:sp>
      <p:sp>
        <p:nvSpPr>
          <p:cNvPr id="4" name="Slide Number Placeholder 3"/>
          <p:cNvSpPr>
            <a:spLocks noGrp="1"/>
          </p:cNvSpPr>
          <p:nvPr>
            <p:ph type="sldNum" sz="quarter" idx="5"/>
          </p:nvPr>
        </p:nvSpPr>
        <p:spPr/>
        <p:txBody>
          <a:bodyPr/>
          <a:lstStyle/>
          <a:p>
            <a:fld id="{9448E7AE-9B80-4A3F-AB91-42BC104754B7}" type="slidenum">
              <a:rPr lang="nb-NO" smtClean="0"/>
              <a:t>12</a:t>
            </a:fld>
            <a:endParaRPr lang="nb-NO"/>
          </a:p>
        </p:txBody>
      </p:sp>
    </p:spTree>
    <p:extLst>
      <p:ext uri="{BB962C8B-B14F-4D97-AF65-F5344CB8AC3E}">
        <p14:creationId xmlns:p14="http://schemas.microsoft.com/office/powerpoint/2010/main" val="7823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ea typeface="Calibri"/>
                <a:cs typeface="Calibri"/>
              </a:rPr>
              <a:t>Bakteriuri</a:t>
            </a:r>
            <a:r>
              <a:rPr lang="nb-NO">
                <a:ea typeface="Calibri"/>
                <a:cs typeface="Calibri"/>
              </a:rPr>
              <a:t> betyr altså bakterier I urinen. </a:t>
            </a:r>
          </a:p>
          <a:p>
            <a:r>
              <a:rPr lang="nb-NO">
                <a:ea typeface="Calibri"/>
                <a:cs typeface="Calibri"/>
              </a:rPr>
              <a:t>Normalt skal urinblæren vår være tilnærmet steril. </a:t>
            </a:r>
          </a:p>
          <a:p>
            <a:r>
              <a:rPr lang="nb-NO">
                <a:ea typeface="Calibri"/>
                <a:cs typeface="Calibri"/>
              </a:rPr>
              <a:t>MEN</a:t>
            </a:r>
          </a:p>
          <a:p>
            <a:r>
              <a:rPr lang="nb-NO">
                <a:ea typeface="Calibri"/>
                <a:cs typeface="Calibri"/>
              </a:rPr>
              <a:t>Med økende alder gir svekket immunforsvar og dårligere naturlige barrierer. </a:t>
            </a:r>
          </a:p>
          <a:p>
            <a:r>
              <a:rPr lang="nb-NO">
                <a:ea typeface="Calibri"/>
                <a:cs typeface="Calibri"/>
              </a:rPr>
              <a:t>Forhold som gir økt risiko for </a:t>
            </a:r>
            <a:r>
              <a:rPr lang="nb-NO" err="1">
                <a:ea typeface="Calibri"/>
                <a:cs typeface="Calibri"/>
              </a:rPr>
              <a:t>bakteriuri</a:t>
            </a:r>
            <a:r>
              <a:rPr lang="nb-NO">
                <a:ea typeface="Calibri"/>
                <a:cs typeface="Calibri"/>
              </a:rPr>
              <a:t> er: </a:t>
            </a:r>
          </a:p>
          <a:p>
            <a:pPr marL="171450" indent="-171450">
              <a:buFont typeface="Calibri,Sans-Serif"/>
              <a:buChar char="-"/>
            </a:pPr>
            <a:r>
              <a:rPr lang="nb-NO"/>
              <a:t>Skjøre slimhinner hos postmenopausale kvinner eller eldre  </a:t>
            </a:r>
            <a:endParaRPr lang="nb-NO">
              <a:ea typeface="Calibri"/>
              <a:cs typeface="Calibri"/>
            </a:endParaRPr>
          </a:p>
          <a:p>
            <a:pPr marL="171450" indent="-171450">
              <a:buFont typeface="Calibri"/>
              <a:buChar char="-"/>
            </a:pPr>
            <a:r>
              <a:rPr lang="nb-NO">
                <a:ea typeface="Calibri"/>
                <a:cs typeface="Calibri"/>
              </a:rPr>
              <a:t>Lavt væskeinntak gir dårligere </a:t>
            </a:r>
            <a:r>
              <a:rPr lang="nb-NO" err="1">
                <a:ea typeface="Calibri"/>
                <a:cs typeface="Calibri"/>
              </a:rPr>
              <a:t>flow</a:t>
            </a:r>
            <a:r>
              <a:rPr lang="nb-NO">
                <a:ea typeface="Calibri"/>
                <a:cs typeface="Calibri"/>
              </a:rPr>
              <a:t>. Kontinuerlig strøm av urin og regelmessige toalettbesøk bidrar til å holde blæren steril</a:t>
            </a:r>
          </a:p>
          <a:p>
            <a:pPr marL="171450" indent="-171450">
              <a:buFont typeface="Calibri"/>
              <a:buChar char="-"/>
            </a:pPr>
            <a:r>
              <a:rPr lang="nb-NO">
                <a:ea typeface="Calibri"/>
                <a:cs typeface="Calibri"/>
              </a:rPr>
              <a:t>Er det avløpshinder som ved forstørret prostata hos eldre menn, vil ikke blæren tømme seg som den skal og det kan gi vekstvilkår for bakterier</a:t>
            </a:r>
          </a:p>
          <a:p>
            <a:pPr marL="171450" indent="-171450">
              <a:buFont typeface="Calibri"/>
              <a:buChar char="-"/>
            </a:pPr>
            <a:r>
              <a:rPr lang="nb-NO">
                <a:ea typeface="Calibri"/>
                <a:cs typeface="Calibri"/>
              </a:rPr>
              <a:t>Diabetes øker risiko for bakteriemi, kanskje først og fremst dårlig regulert diabetes</a:t>
            </a:r>
          </a:p>
          <a:p>
            <a:pPr marL="171450" indent="-171450">
              <a:buFont typeface="Calibri"/>
              <a:buChar char="-"/>
            </a:pPr>
            <a:r>
              <a:rPr lang="nb-NO">
                <a:ea typeface="Calibri"/>
                <a:cs typeface="Calibri"/>
              </a:rPr>
              <a:t>Redusert immunforsvar generelt</a:t>
            </a:r>
          </a:p>
          <a:p>
            <a:pPr marL="171450" indent="-171450">
              <a:buFont typeface="Calibri"/>
              <a:buChar char="-"/>
            </a:pPr>
            <a:r>
              <a:rPr lang="nb-NO">
                <a:ea typeface="Calibri"/>
                <a:cs typeface="Calibri"/>
              </a:rPr>
              <a:t>Permanente kateter er ensbetydende med </a:t>
            </a:r>
            <a:r>
              <a:rPr lang="nb-NO" err="1">
                <a:ea typeface="Calibri"/>
                <a:cs typeface="Calibri"/>
              </a:rPr>
              <a:t>bakteriuri</a:t>
            </a:r>
            <a:r>
              <a:rPr lang="nb-NO">
                <a:ea typeface="Calibri"/>
                <a:cs typeface="Calibri"/>
              </a:rPr>
              <a:t>. Uansett og alltid, og kort tid etter at kateteret er satt inn</a:t>
            </a:r>
          </a:p>
          <a:p>
            <a:pPr marL="171450" indent="-171450">
              <a:buFont typeface="Calibri"/>
              <a:buChar char="-"/>
            </a:pPr>
            <a:r>
              <a:rPr lang="nb-NO">
                <a:ea typeface="Calibri"/>
                <a:cs typeface="Calibri"/>
              </a:rPr>
              <a:t>Og</a:t>
            </a:r>
            <a:r>
              <a:rPr lang="nb-NO"/>
              <a:t> I denne sammenheng: Det å være innlagt på institusjon innebærer gjerne mindre mobilisering</a:t>
            </a:r>
            <a:endParaRPr lang="nb-NO">
              <a:ea typeface="Calibri"/>
              <a:cs typeface="Calibri"/>
            </a:endParaRPr>
          </a:p>
          <a:p>
            <a:pPr marL="171450" indent="-17145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448E7AE-9B80-4A3F-AB91-42BC104754B7}" type="slidenum">
              <a:rPr lang="nb-NO" smtClean="0"/>
              <a:t>2</a:t>
            </a:fld>
            <a:endParaRPr lang="nb-NO"/>
          </a:p>
        </p:txBody>
      </p:sp>
    </p:spTree>
    <p:extLst>
      <p:ext uri="{BB962C8B-B14F-4D97-AF65-F5344CB8AC3E}">
        <p14:creationId xmlns:p14="http://schemas.microsoft.com/office/powerpoint/2010/main" val="22933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ea typeface="Calibri"/>
                <a:cs typeface="Calibri"/>
              </a:rPr>
              <a:t>Vi har nå snakket om </a:t>
            </a:r>
            <a:r>
              <a:rPr lang="nb-NO" err="1">
                <a:ea typeface="Calibri"/>
                <a:cs typeface="Calibri"/>
              </a:rPr>
              <a:t>bakteriuri</a:t>
            </a:r>
            <a:r>
              <a:rPr lang="nb-NO">
                <a:ea typeface="Calibri"/>
                <a:cs typeface="Calibri"/>
              </a:rPr>
              <a:t> uansett mengde kolonier per milliliter I urinen. Hvis det er en betydelig og overbevisende mengde bakterier I urinen, satt til 100.000 kolonier per milliliter(</a:t>
            </a:r>
            <a:r>
              <a:rPr lang="nb-NO" err="1">
                <a:ea typeface="Calibri"/>
                <a:cs typeface="Calibri"/>
              </a:rPr>
              <a:t>cfu</a:t>
            </a:r>
            <a:r>
              <a:rPr lang="nb-NO">
                <a:ea typeface="Calibri"/>
                <a:cs typeface="Calibri"/>
              </a:rPr>
              <a:t>/ml) – (mengden står alltid anført på svarbrevet fra laboratoriet).  Er det &gt;100.000 </a:t>
            </a:r>
            <a:r>
              <a:rPr lang="nb-NO" err="1">
                <a:ea typeface="Calibri"/>
                <a:cs typeface="Calibri"/>
              </a:rPr>
              <a:t>cfu</a:t>
            </a:r>
            <a:r>
              <a:rPr lang="nb-NO">
                <a:ea typeface="Calibri"/>
                <a:cs typeface="Calibri"/>
              </a:rPr>
              <a:t>/ml og samme mikrobe i to påfølgende urinprøver så kalles tilstanden "</a:t>
            </a:r>
            <a:r>
              <a:rPr lang="nb-NO" b="1" err="1">
                <a:ea typeface="Calibri"/>
                <a:cs typeface="Calibri"/>
              </a:rPr>
              <a:t>asymptomatisk</a:t>
            </a:r>
            <a:r>
              <a:rPr lang="nb-NO" b="1">
                <a:ea typeface="Calibri"/>
                <a:cs typeface="Calibri"/>
              </a:rPr>
              <a:t> </a:t>
            </a:r>
            <a:r>
              <a:rPr lang="nb-NO" b="1" err="1">
                <a:ea typeface="Calibri"/>
                <a:cs typeface="Calibri"/>
              </a:rPr>
              <a:t>bakteriuri</a:t>
            </a:r>
            <a:r>
              <a:rPr lang="nb-NO">
                <a:ea typeface="Calibri"/>
                <a:cs typeface="Calibri"/>
              </a:rPr>
              <a:t>". </a:t>
            </a:r>
          </a:p>
          <a:p>
            <a:endParaRPr lang="nb-NO">
              <a:ea typeface="Calibri"/>
              <a:cs typeface="Calibri"/>
            </a:endParaRPr>
          </a:p>
          <a:p>
            <a:r>
              <a:rPr lang="nb-NO">
                <a:ea typeface="Calibri"/>
                <a:cs typeface="Calibri"/>
              </a:rPr>
              <a:t>Det er et begrep som brukes om betydelig eller MYE vekst. Da sier man også litt implisitt at mindre enn 100.000 betyr mindre. </a:t>
            </a:r>
          </a:p>
          <a:p>
            <a:r>
              <a:rPr lang="nb-NO">
                <a:ea typeface="Calibri"/>
                <a:cs typeface="Calibri"/>
              </a:rPr>
              <a:t>Denne tabellen som oppsummerer data på </a:t>
            </a:r>
            <a:r>
              <a:rPr lang="nb-NO" err="1">
                <a:ea typeface="Calibri"/>
                <a:cs typeface="Calibri"/>
              </a:rPr>
              <a:t>asymptomatisk</a:t>
            </a:r>
            <a:r>
              <a:rPr lang="nb-NO">
                <a:ea typeface="Calibri"/>
                <a:cs typeface="Calibri"/>
              </a:rPr>
              <a:t> </a:t>
            </a:r>
            <a:r>
              <a:rPr lang="nb-NO" err="1">
                <a:ea typeface="Calibri"/>
                <a:cs typeface="Calibri"/>
              </a:rPr>
              <a:t>bakteriuri</a:t>
            </a:r>
            <a:r>
              <a:rPr lang="nb-NO">
                <a:ea typeface="Calibri"/>
                <a:cs typeface="Calibri"/>
              </a:rPr>
              <a:t>. Og her kan dere se hvor stor andel av de ulike pasientgruppene som har mer enn 100.000 - Så eldre I </a:t>
            </a:r>
            <a:r>
              <a:rPr lang="nb-NO" err="1">
                <a:ea typeface="Calibri"/>
                <a:cs typeface="Calibri"/>
              </a:rPr>
              <a:t>long</a:t>
            </a:r>
            <a:r>
              <a:rPr lang="nb-NO">
                <a:ea typeface="Calibri"/>
                <a:cs typeface="Calibri"/>
              </a:rPr>
              <a:t> term </a:t>
            </a:r>
            <a:r>
              <a:rPr lang="nb-NO" err="1">
                <a:ea typeface="Calibri"/>
                <a:cs typeface="Calibri"/>
              </a:rPr>
              <a:t>care</a:t>
            </a:r>
            <a:r>
              <a:rPr lang="nb-NO">
                <a:ea typeface="Calibri"/>
                <a:cs typeface="Calibri"/>
              </a:rPr>
              <a:t> – sykehjemspasienter: 15-50%. Som igjen betyr at tilnærmet alle har </a:t>
            </a:r>
            <a:r>
              <a:rPr lang="nb-NO" err="1">
                <a:ea typeface="Calibri"/>
                <a:cs typeface="Calibri"/>
              </a:rPr>
              <a:t>bakteriuri</a:t>
            </a:r>
            <a:r>
              <a:rPr lang="nb-NO">
                <a:ea typeface="Calibri"/>
                <a:cs typeface="Calibri"/>
              </a:rPr>
              <a:t> I en eller annen grad. </a:t>
            </a:r>
          </a:p>
        </p:txBody>
      </p:sp>
      <p:sp>
        <p:nvSpPr>
          <p:cNvPr id="4" name="Slide Number Placeholder 3"/>
          <p:cNvSpPr>
            <a:spLocks noGrp="1"/>
          </p:cNvSpPr>
          <p:nvPr>
            <p:ph type="sldNum" sz="quarter" idx="5"/>
          </p:nvPr>
        </p:nvSpPr>
        <p:spPr/>
        <p:txBody>
          <a:bodyPr/>
          <a:lstStyle/>
          <a:p>
            <a:fld id="{9448E7AE-9B80-4A3F-AB91-42BC104754B7}" type="slidenum">
              <a:rPr lang="nb-NO" smtClean="0"/>
              <a:t>3</a:t>
            </a:fld>
            <a:endParaRPr lang="nb-NO"/>
          </a:p>
        </p:txBody>
      </p:sp>
    </p:spTree>
    <p:extLst>
      <p:ext uri="{BB962C8B-B14F-4D97-AF65-F5344CB8AC3E}">
        <p14:creationId xmlns:p14="http://schemas.microsoft.com/office/powerpoint/2010/main" val="282844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ea typeface="Calibri"/>
                <a:cs typeface="Calibri"/>
              </a:rPr>
              <a:t>Det tas for mange urinprøver og urinstrimmelundersøkelser på feil grunnlag.  Det er derfor viktig å ha et bevisst forhold til undersøkelsen og sjekklisten kan hjelpe både </a:t>
            </a:r>
            <a:r>
              <a:rPr lang="nb-NO" err="1">
                <a:ea typeface="Calibri"/>
                <a:cs typeface="Calibri"/>
              </a:rPr>
              <a:t>prøvetaker</a:t>
            </a:r>
            <a:r>
              <a:rPr lang="nb-NO">
                <a:ea typeface="Calibri"/>
                <a:cs typeface="Calibri"/>
              </a:rPr>
              <a:t> og legen med dette. </a:t>
            </a:r>
          </a:p>
        </p:txBody>
      </p:sp>
      <p:sp>
        <p:nvSpPr>
          <p:cNvPr id="4" name="Slide Number Placeholder 3"/>
          <p:cNvSpPr>
            <a:spLocks noGrp="1"/>
          </p:cNvSpPr>
          <p:nvPr>
            <p:ph type="sldNum" sz="quarter" idx="5"/>
          </p:nvPr>
        </p:nvSpPr>
        <p:spPr/>
        <p:txBody>
          <a:bodyPr/>
          <a:lstStyle/>
          <a:p>
            <a:fld id="{9448E7AE-9B80-4A3F-AB91-42BC104754B7}" type="slidenum">
              <a:rPr lang="nb-NO" smtClean="0"/>
              <a:t>4</a:t>
            </a:fld>
            <a:endParaRPr lang="nb-NO"/>
          </a:p>
        </p:txBody>
      </p:sp>
    </p:spTree>
    <p:extLst>
      <p:ext uri="{BB962C8B-B14F-4D97-AF65-F5344CB8AC3E}">
        <p14:creationId xmlns:p14="http://schemas.microsoft.com/office/powerpoint/2010/main" val="18671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ea typeface="Calibri"/>
                <a:cs typeface="Calibri"/>
              </a:rPr>
              <a:t>Så hva er urinveisinfeksjon?</a:t>
            </a:r>
            <a:endParaRPr lang="nb-NO"/>
          </a:p>
          <a:p>
            <a:r>
              <a:rPr lang="nb-NO">
                <a:ea typeface="Calibri"/>
                <a:cs typeface="Calibri"/>
              </a:rPr>
              <a:t>Når bakteriene bryter igjennom slimhinnene I blære eller urinrør og lager infeksjon</a:t>
            </a:r>
          </a:p>
          <a:p>
            <a:r>
              <a:rPr lang="nb-NO">
                <a:ea typeface="Calibri"/>
                <a:cs typeface="Calibri"/>
              </a:rPr>
              <a:t>Da skal det være klinikk, altså symptomer på urinveisinfeksjon.</a:t>
            </a:r>
          </a:p>
          <a:p>
            <a:r>
              <a:rPr lang="nb-NO">
                <a:ea typeface="Calibri"/>
                <a:cs typeface="Calibri"/>
              </a:rPr>
              <a:t>Tabellen er hentet fra urinprøvesjekklisten hvor det deles i urinveisrelaterte symptomer og andre symptomer. </a:t>
            </a:r>
          </a:p>
          <a:p>
            <a:endParaRPr lang="nb-NO">
              <a:ea typeface="Calibri"/>
              <a:cs typeface="Calibri"/>
            </a:endParaRPr>
          </a:p>
          <a:p>
            <a:r>
              <a:rPr lang="nb-NO">
                <a:ea typeface="Calibri"/>
                <a:cs typeface="Calibri"/>
              </a:rPr>
              <a:t>Hva med forvirring og uro? Studier har vist at det å koble urinveisinfeksjon til forvirring og uro alene er skummelt. Det er mange tilfeller hvor annen alvorlig sykdom overses som infeksjon annet sted, lungebetennelse </a:t>
            </a:r>
            <a:r>
              <a:rPr lang="nb-NO" err="1">
                <a:ea typeface="Calibri"/>
                <a:cs typeface="Calibri"/>
              </a:rPr>
              <a:t>feks</a:t>
            </a:r>
            <a:r>
              <a:rPr lang="nb-NO">
                <a:ea typeface="Calibri"/>
                <a:cs typeface="Calibri"/>
              </a:rPr>
              <a:t> eller annen sykdom som hjerteinfarkt osv. Så det skumle ved å koble UVI til forvirring er at annen alvorlig sykdom ikke oppdages eller oppdages for sent!</a:t>
            </a:r>
          </a:p>
          <a:p>
            <a:endParaRPr lang="en-US">
              <a:ea typeface="Calibri"/>
              <a:cs typeface="Calibri"/>
            </a:endParaRPr>
          </a:p>
          <a:p>
            <a:r>
              <a:rPr lang="nb-NO"/>
              <a:t>Så hva er forskjellen mellom </a:t>
            </a:r>
            <a:r>
              <a:rPr lang="nb-NO" err="1"/>
              <a:t>asymptomatisk</a:t>
            </a:r>
            <a:r>
              <a:rPr lang="nb-NO"/>
              <a:t> </a:t>
            </a:r>
            <a:r>
              <a:rPr lang="nb-NO" err="1"/>
              <a:t>bakteriuri</a:t>
            </a:r>
            <a:r>
              <a:rPr lang="nb-NO"/>
              <a:t> og urinveisinfeksjon? Svar: Kliniske symptomer.</a:t>
            </a:r>
            <a:endParaRPr lang="en-US"/>
          </a:p>
        </p:txBody>
      </p:sp>
      <p:sp>
        <p:nvSpPr>
          <p:cNvPr id="4" name="Slide Number Placeholder 3"/>
          <p:cNvSpPr>
            <a:spLocks noGrp="1"/>
          </p:cNvSpPr>
          <p:nvPr>
            <p:ph type="sldNum" sz="quarter" idx="5"/>
          </p:nvPr>
        </p:nvSpPr>
        <p:spPr/>
        <p:txBody>
          <a:bodyPr/>
          <a:lstStyle/>
          <a:p>
            <a:fld id="{9448E7AE-9B80-4A3F-AB91-42BC104754B7}" type="slidenum">
              <a:rPr lang="nb-NO" smtClean="0"/>
              <a:t>5</a:t>
            </a:fld>
            <a:endParaRPr lang="nb-NO"/>
          </a:p>
        </p:txBody>
      </p:sp>
    </p:spTree>
    <p:extLst>
      <p:ext uri="{BB962C8B-B14F-4D97-AF65-F5344CB8AC3E}">
        <p14:creationId xmlns:p14="http://schemas.microsoft.com/office/powerpoint/2010/main" val="224334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Vi har nå gått igjennom forskjellen på </a:t>
            </a:r>
            <a:r>
              <a:rPr lang="nb-NO" err="1">
                <a:ea typeface="Calibri"/>
                <a:cs typeface="Calibri"/>
              </a:rPr>
              <a:t>bakteriuri</a:t>
            </a:r>
            <a:r>
              <a:rPr lang="nb-NO">
                <a:ea typeface="Calibri"/>
                <a:cs typeface="Calibri"/>
              </a:rPr>
              <a:t> og UVI. </a:t>
            </a:r>
          </a:p>
          <a:p>
            <a:r>
              <a:rPr lang="nb-NO" err="1">
                <a:ea typeface="Calibri"/>
                <a:cs typeface="Calibri"/>
              </a:rPr>
              <a:t>Bakteriuri</a:t>
            </a:r>
            <a:r>
              <a:rPr lang="nb-NO">
                <a:ea typeface="Calibri"/>
                <a:cs typeface="Calibri"/>
              </a:rPr>
              <a:t> skal altså ikke behandles med antibiotika. En selvsagt grunn er at det ikke er infeksjon og skal dermed ikke behandles. </a:t>
            </a:r>
          </a:p>
          <a:p>
            <a:r>
              <a:rPr lang="nb-NO">
                <a:ea typeface="Calibri"/>
                <a:cs typeface="Calibri"/>
              </a:rPr>
              <a:t>Behandling med antibiotika øker risikoen for utvikling av resistente bakterier og har potensielle bivirkninger. </a:t>
            </a:r>
          </a:p>
        </p:txBody>
      </p:sp>
      <p:sp>
        <p:nvSpPr>
          <p:cNvPr id="4" name="Plassholder for lysbildenummer 3"/>
          <p:cNvSpPr>
            <a:spLocks noGrp="1"/>
          </p:cNvSpPr>
          <p:nvPr>
            <p:ph type="sldNum" sz="quarter" idx="5"/>
          </p:nvPr>
        </p:nvSpPr>
        <p:spPr/>
        <p:txBody>
          <a:bodyPr/>
          <a:lstStyle/>
          <a:p>
            <a:fld id="{9448E7AE-9B80-4A3F-AB91-42BC104754B7}" type="slidenum">
              <a:rPr lang="nb-NO" smtClean="0"/>
              <a:t>6</a:t>
            </a:fld>
            <a:endParaRPr lang="nb-NO"/>
          </a:p>
        </p:txBody>
      </p:sp>
    </p:spTree>
    <p:extLst>
      <p:ext uri="{BB962C8B-B14F-4D97-AF65-F5344CB8AC3E}">
        <p14:creationId xmlns:p14="http://schemas.microsoft.com/office/powerpoint/2010/main" val="106714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ea typeface="Calibri"/>
                <a:cs typeface="Calibri"/>
              </a:rPr>
              <a:t>Her er oversikt over en teststrimmel og hva de ulike radene sier noe om. </a:t>
            </a:r>
            <a:r>
              <a:rPr lang="nb-NO"/>
              <a:t>Det finnes flere varianter på markedet. Dette er en forholdsvis omfattende en med mange ulike </a:t>
            </a:r>
            <a:r>
              <a:rPr lang="nb-NO" err="1"/>
              <a:t>testfelt</a:t>
            </a:r>
            <a:r>
              <a:rPr lang="nb-NO"/>
              <a:t>. Hvert </a:t>
            </a:r>
            <a:r>
              <a:rPr lang="nb-NO" err="1"/>
              <a:t>testfelt</a:t>
            </a:r>
            <a:r>
              <a:rPr lang="nb-NO"/>
              <a:t> måler molekyler eller bestanddeler i urinen som kan fortelle oss noe om tilstanden.</a:t>
            </a:r>
          </a:p>
          <a:p>
            <a:r>
              <a:rPr lang="nb-NO">
                <a:ea typeface="Calibri"/>
                <a:cs typeface="Calibri"/>
              </a:rPr>
              <a:t>Det er mange årsaker til at det blir utslag og noen av de ser dere på oversikten. </a:t>
            </a:r>
          </a:p>
          <a:p>
            <a:r>
              <a:rPr lang="nb-NO">
                <a:ea typeface="Calibri"/>
                <a:cs typeface="Calibri"/>
              </a:rPr>
              <a:t>Når problemstillingen er UVI er det i praksis Leukocytter, Nitritt, Protein og blod som kan fortelle oss noe om bakterier i blæra. </a:t>
            </a:r>
          </a:p>
          <a:p>
            <a:endParaRPr lang="nb-NO">
              <a:ea typeface="Calibri"/>
              <a:cs typeface="Calibri"/>
            </a:endParaRPr>
          </a:p>
          <a:p>
            <a:r>
              <a:rPr lang="nb-NO">
                <a:ea typeface="Calibri"/>
                <a:cs typeface="Calibri"/>
              </a:rPr>
              <a:t>Men disse </a:t>
            </a:r>
            <a:r>
              <a:rPr lang="nb-NO" err="1">
                <a:ea typeface="Calibri"/>
                <a:cs typeface="Calibri"/>
              </a:rPr>
              <a:t>testfeltene</a:t>
            </a:r>
            <a:r>
              <a:rPr lang="nb-NO">
                <a:ea typeface="Calibri"/>
                <a:cs typeface="Calibri"/>
              </a:rPr>
              <a:t> sier i liten grad noe om det er INFEKSJON. Det er ikke noe felt på urinstrimmel som kan hjelpe oss her. Så godt som alle har bakterier i blæra, </a:t>
            </a:r>
            <a:r>
              <a:rPr lang="nb-NO" err="1">
                <a:ea typeface="Calibri"/>
                <a:cs typeface="Calibri"/>
              </a:rPr>
              <a:t>dvs</a:t>
            </a:r>
            <a:r>
              <a:rPr lang="nb-NO">
                <a:ea typeface="Calibri"/>
                <a:cs typeface="Calibri"/>
              </a:rPr>
              <a:t> at dersom urinen har stått i blæra i mer enn to timer, så vil alle sykehjemspasienter ha positiv urinstrimmel.</a:t>
            </a:r>
          </a:p>
          <a:p>
            <a:r>
              <a:rPr lang="nb-NO">
                <a:ea typeface="Calibri"/>
                <a:cs typeface="Calibri"/>
              </a:rPr>
              <a:t>Det vil si at selv om det er utslag på urinstrimmelen så er ikke det likhetstegn med urinveisinfeksjon. Det er det symptomene som forteller oss.</a:t>
            </a:r>
          </a:p>
          <a:p>
            <a:endParaRPr lang="nb-NO">
              <a:ea typeface="Calibri"/>
              <a:cs typeface="Calibri"/>
            </a:endParaRPr>
          </a:p>
          <a:p>
            <a:endParaRPr lang="nb-NO">
              <a:ea typeface="Calibri"/>
              <a:cs typeface="Calibri"/>
            </a:endParaRPr>
          </a:p>
          <a:p>
            <a:endParaRPr lang="nb-NO">
              <a:ea typeface="Calibri"/>
              <a:cs typeface="Calibri"/>
            </a:endParaRPr>
          </a:p>
          <a:p>
            <a:endParaRPr lang="nb-NO" i="1">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7</a:t>
            </a:fld>
            <a:endParaRPr lang="nb-NO"/>
          </a:p>
        </p:txBody>
      </p:sp>
    </p:spTree>
    <p:extLst>
      <p:ext uri="{BB962C8B-B14F-4D97-AF65-F5344CB8AC3E}">
        <p14:creationId xmlns:p14="http://schemas.microsoft.com/office/powerpoint/2010/main" val="19269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Som dere ser av denne og forrige slide så er det mange årsaker til utslag på urinstrimmelundersøkelse. En må derfor ha et bevisst forhold til når den skal tas og ikke, og hva den faktisk hjelper deg med å avgjøre. </a:t>
            </a:r>
          </a:p>
          <a:p>
            <a:r>
              <a:rPr lang="nb-NO">
                <a:ea typeface="Calibri"/>
                <a:cs typeface="Calibri"/>
              </a:rPr>
              <a:t>Det er derfor også viktig at prøven tas på så rett måte som mulig.</a:t>
            </a:r>
          </a:p>
          <a:p>
            <a:endParaRPr lang="nb-NO">
              <a:ea typeface="Calibri"/>
              <a:cs typeface="Calibri"/>
            </a:endParaRPr>
          </a:p>
          <a:p>
            <a:r>
              <a:rPr lang="nb-NO">
                <a:ea typeface="Calibri"/>
                <a:cs typeface="Calibri"/>
              </a:rPr>
              <a:t>Nitritt kan bli falsk negativ om ikke urinen har stått lenge nok i blæra. </a:t>
            </a: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8</a:t>
            </a:fld>
            <a:endParaRPr lang="nb-NO"/>
          </a:p>
        </p:txBody>
      </p:sp>
    </p:spTree>
    <p:extLst>
      <p:ext uri="{BB962C8B-B14F-4D97-AF65-F5344CB8AC3E}">
        <p14:creationId xmlns:p14="http://schemas.microsoft.com/office/powerpoint/2010/main" val="81087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90000"/>
              </a:lnSpc>
              <a:spcBef>
                <a:spcPts val="1000"/>
              </a:spcBef>
            </a:pPr>
            <a:r>
              <a:rPr lang="nb-NO">
                <a:ea typeface="Calibri" panose="020F0502020204030204"/>
                <a:cs typeface="Calibri" panose="020F0502020204030204"/>
              </a:rPr>
              <a:t>For mer informasjon se det laboratoriet dere sender inn prøver til sine sider eller andre relevante sider som Håndboken til Ullevål eller </a:t>
            </a:r>
            <a:r>
              <a:rPr lang="nb-NO" err="1">
                <a:ea typeface="Calibri" panose="020F0502020204030204"/>
                <a:cs typeface="Calibri" panose="020F0502020204030204"/>
              </a:rPr>
              <a:t>Noklus</a:t>
            </a:r>
            <a:r>
              <a:rPr lang="nb-NO">
                <a:ea typeface="Calibri" panose="020F0502020204030204"/>
                <a:cs typeface="Calibri" panose="020F0502020204030204"/>
              </a:rPr>
              <a:t>. </a:t>
            </a:r>
          </a:p>
          <a:p>
            <a:pPr>
              <a:lnSpc>
                <a:spcPct val="90000"/>
              </a:lnSpc>
              <a:spcBef>
                <a:spcPts val="1000"/>
              </a:spcBef>
            </a:pPr>
            <a:r>
              <a:rPr lang="nb-NO">
                <a:ea typeface="Calibri" panose="020F0502020204030204"/>
                <a:cs typeface="Calibri" panose="020F0502020204030204"/>
              </a:rPr>
              <a:t>Noen punkter som er i sjekklisten er: </a:t>
            </a:r>
            <a:endParaRPr lang="nb-NO"/>
          </a:p>
          <a:p>
            <a:pPr marL="171450" indent="-171450">
              <a:lnSpc>
                <a:spcPct val="90000"/>
              </a:lnSpc>
              <a:spcBef>
                <a:spcPts val="1000"/>
              </a:spcBef>
              <a:buFont typeface="Arial"/>
              <a:buChar char="•"/>
            </a:pPr>
            <a:r>
              <a:rPr lang="nb-NO"/>
              <a:t>Helst 2-4 timer siden sist vannlatning (ellers fare for falsk negativ prøve)</a:t>
            </a:r>
            <a:endParaRPr lang="en-US">
              <a:ea typeface="Calibri"/>
              <a:cs typeface="Calibri"/>
            </a:endParaRPr>
          </a:p>
          <a:p>
            <a:pPr marL="171450" indent="-171450">
              <a:lnSpc>
                <a:spcPct val="90000"/>
              </a:lnSpc>
              <a:spcBef>
                <a:spcPts val="1000"/>
              </a:spcBef>
              <a:buFont typeface="Arial"/>
              <a:buChar char="•"/>
            </a:pPr>
            <a:r>
              <a:rPr lang="nb-NO"/>
              <a:t>Normalt ren nedentil, vurdere behov for å vaske med klut først (bleiepasienter)</a:t>
            </a:r>
            <a:endParaRPr lang="en-US"/>
          </a:p>
          <a:p>
            <a:pPr marL="171450" indent="-171450">
              <a:lnSpc>
                <a:spcPct val="90000"/>
              </a:lnSpc>
              <a:spcBef>
                <a:spcPts val="1000"/>
              </a:spcBef>
              <a:buFont typeface="Arial"/>
              <a:buChar char="•"/>
            </a:pPr>
            <a:r>
              <a:rPr lang="nb-NO"/>
              <a:t>Fersk urin &lt;2 timer i romtemperatur</a:t>
            </a:r>
            <a:endParaRPr lang="en-US"/>
          </a:p>
          <a:p>
            <a:pPr marL="171450" indent="-171450">
              <a:lnSpc>
                <a:spcPct val="90000"/>
              </a:lnSpc>
              <a:spcBef>
                <a:spcPts val="1000"/>
              </a:spcBef>
              <a:buFont typeface="Arial"/>
              <a:buChar char="•"/>
            </a:pPr>
            <a:r>
              <a:rPr lang="nb-NO"/>
              <a:t>Romtemperert urin, 5-10 min på benken</a:t>
            </a:r>
          </a:p>
          <a:p>
            <a:pPr marL="171450" indent="-171450">
              <a:lnSpc>
                <a:spcPct val="90000"/>
              </a:lnSpc>
              <a:spcBef>
                <a:spcPts val="1000"/>
              </a:spcBef>
              <a:buFont typeface="Arial"/>
              <a:buChar char="•"/>
            </a:pPr>
            <a:r>
              <a:rPr lang="nb-NO" err="1"/>
              <a:t>Midtstrømsprøve</a:t>
            </a:r>
            <a:r>
              <a:rPr lang="nb-NO"/>
              <a:t>, ideelt</a:t>
            </a:r>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9448E7AE-9B80-4A3F-AB91-42BC104754B7}" type="slidenum">
              <a:rPr lang="nb-NO" smtClean="0"/>
              <a:t>9</a:t>
            </a:fld>
            <a:endParaRPr lang="nb-NO"/>
          </a:p>
        </p:txBody>
      </p:sp>
    </p:spTree>
    <p:extLst>
      <p:ext uri="{BB962C8B-B14F-4D97-AF65-F5344CB8AC3E}">
        <p14:creationId xmlns:p14="http://schemas.microsoft.com/office/powerpoint/2010/main" val="1626468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753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35161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22484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279605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416912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47066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48291CC-1565-4464-AFB4-E73F9E572EE7}" type="datetimeFigureOut">
              <a:rPr lang="en-US" smtClean="0"/>
              <a:t>5/25/2025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C2B7265-E2D9-4C0D-8300-7062C093B616}" type="slidenum">
              <a:rPr lang="en-US" smtClean="0"/>
              <a:t>‹#›</a:t>
            </a:fld>
            <a:endParaRPr lang="en-US"/>
          </a:p>
        </p:txBody>
      </p:sp>
    </p:spTree>
    <p:extLst>
      <p:ext uri="{BB962C8B-B14F-4D97-AF65-F5344CB8AC3E}">
        <p14:creationId xmlns:p14="http://schemas.microsoft.com/office/powerpoint/2010/main" val="191844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557"/>
            <a:ext cx="9636890" cy="10708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8148" y="2045369"/>
            <a:ext cx="9656942" cy="4131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B7265-E2D9-4C0D-8300-7062C093B616}" type="slidenum">
              <a:rPr lang="en-US" smtClean="0"/>
              <a:t>‹#›</a:t>
            </a:fld>
            <a:endParaRPr lang="en-US"/>
          </a:p>
        </p:txBody>
      </p:sp>
    </p:spTree>
    <p:extLst>
      <p:ext uri="{BB962C8B-B14F-4D97-AF65-F5344CB8AC3E}">
        <p14:creationId xmlns:p14="http://schemas.microsoft.com/office/powerpoint/2010/main" val="136754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0" kern="1200">
          <a:solidFill>
            <a:srgbClr val="504F3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lsedirektoratet.no/retningslinjer/antibiotika-i-primaerhelsetjenesten/urinveisinfeksjoner#akutt-cystitt-hos-sykehjemspasien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ts val="1000"/>
              </a:spcBef>
            </a:pPr>
            <a:r>
              <a:rPr lang="en-US" err="1">
                <a:ea typeface="Calibri"/>
                <a:cs typeface="Calibri"/>
              </a:rPr>
              <a:t>Bakteriuri</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urinstrimmelundersøkelse</a:t>
            </a: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Calibri"/>
                <a:cs typeface="Calibri"/>
              </a:rPr>
              <a:t>Del 1: </a:t>
            </a:r>
            <a:r>
              <a:rPr lang="en-US" err="1">
                <a:ea typeface="Calibri"/>
                <a:cs typeface="Calibri"/>
              </a:rPr>
              <a:t>Hva</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hvorfor</a:t>
            </a:r>
            <a:r>
              <a:rPr lang="en-US">
                <a:ea typeface="Calibri"/>
                <a:cs typeface="Calibri"/>
              </a:rPr>
              <a:t> hos </a:t>
            </a:r>
            <a:r>
              <a:rPr lang="en-US" err="1">
                <a:ea typeface="Calibri"/>
                <a:cs typeface="Calibri"/>
              </a:rPr>
              <a:t>pasienter</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beboere</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sykehjem</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12268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525DE7-BDF4-5C66-9379-481BCAF0D669}"/>
              </a:ext>
            </a:extLst>
          </p:cNvPr>
          <p:cNvSpPr>
            <a:spLocks noGrp="1"/>
          </p:cNvSpPr>
          <p:nvPr>
            <p:ph type="title"/>
          </p:nvPr>
        </p:nvSpPr>
        <p:spPr>
          <a:xfrm>
            <a:off x="838200" y="974557"/>
            <a:ext cx="10771952" cy="1070811"/>
          </a:xfrm>
        </p:spPr>
        <p:txBody>
          <a:bodyPr>
            <a:normAutofit fontScale="90000"/>
          </a:bodyPr>
          <a:lstStyle/>
          <a:p>
            <a:r>
              <a:rPr lang="nb-NO">
                <a:ea typeface="Calibri"/>
                <a:cs typeface="Calibri"/>
              </a:rPr>
              <a:t>Når er det indikasjon for urinprøve på sykehjem?</a:t>
            </a:r>
            <a:endParaRPr lang="nb-NO"/>
          </a:p>
        </p:txBody>
      </p:sp>
      <p:sp>
        <p:nvSpPr>
          <p:cNvPr id="3" name="Plassholder for innhold 2">
            <a:extLst>
              <a:ext uri="{FF2B5EF4-FFF2-40B4-BE49-F238E27FC236}">
                <a16:creationId xmlns:a16="http://schemas.microsoft.com/office/drawing/2014/main" id="{CCCE8F76-DD6A-69D2-88B7-8178772FEB77}"/>
              </a:ext>
            </a:extLst>
          </p:cNvPr>
          <p:cNvSpPr>
            <a:spLocks noGrp="1"/>
          </p:cNvSpPr>
          <p:nvPr>
            <p:ph idx="1"/>
          </p:nvPr>
        </p:nvSpPr>
        <p:spPr>
          <a:xfrm>
            <a:off x="837198" y="1864394"/>
            <a:ext cx="9656942" cy="4131594"/>
          </a:xfrm>
        </p:spPr>
        <p:txBody>
          <a:bodyPr vert="horz" lIns="91440" tIns="45720" rIns="91440" bIns="45720" rtlCol="0" anchor="t">
            <a:noAutofit/>
          </a:bodyPr>
          <a:lstStyle/>
          <a:p>
            <a:r>
              <a:rPr lang="nb-NO" b="1">
                <a:latin typeface="Calibri"/>
                <a:ea typeface="+mn-lt"/>
                <a:cs typeface="+mn-lt"/>
              </a:rPr>
              <a:t>Urinstrimmelundersøkelse:</a:t>
            </a:r>
          </a:p>
          <a:p>
            <a:pPr marL="0" indent="0">
              <a:buNone/>
            </a:pPr>
            <a:r>
              <a:rPr lang="nb-NO">
                <a:latin typeface="Calibri"/>
                <a:ea typeface="+mn-lt"/>
                <a:cs typeface="+mn-lt"/>
              </a:rPr>
              <a:t>Der urinprøve kan tas 4 timer etter sist vannlatning, kan nitritt-feltet avklare om det er gram negative mikrober (f.eks. E. </a:t>
            </a:r>
            <a:r>
              <a:rPr lang="nb-NO" err="1">
                <a:latin typeface="Calibri"/>
                <a:ea typeface="+mn-lt"/>
                <a:cs typeface="+mn-lt"/>
              </a:rPr>
              <a:t>coli</a:t>
            </a:r>
            <a:r>
              <a:rPr lang="nb-NO">
                <a:latin typeface="Calibri"/>
                <a:ea typeface="+mn-lt"/>
                <a:cs typeface="+mn-lt"/>
              </a:rPr>
              <a:t>) eller ikke. Det kan ha betydning for valg av antibiotika.</a:t>
            </a:r>
          </a:p>
          <a:p>
            <a:pPr marL="0" indent="0">
              <a:buNone/>
            </a:pPr>
            <a:r>
              <a:rPr lang="nb-NO">
                <a:latin typeface="Calibri"/>
                <a:ea typeface="+mn-lt"/>
                <a:cs typeface="+mn-lt"/>
              </a:rPr>
              <a:t>Hos pasientgrupper med høy forekomst av </a:t>
            </a:r>
            <a:r>
              <a:rPr lang="nb-NO" err="1">
                <a:latin typeface="Calibri"/>
                <a:ea typeface="+mn-lt"/>
                <a:cs typeface="+mn-lt"/>
              </a:rPr>
              <a:t>bakteriuri</a:t>
            </a:r>
            <a:r>
              <a:rPr lang="nb-NO">
                <a:latin typeface="Calibri"/>
                <a:ea typeface="+mn-lt"/>
                <a:cs typeface="+mn-lt"/>
              </a:rPr>
              <a:t> er urinstrimmelundersøkelse av begrenset nytteverdi (f.eks. pasienter med permanent kateter).</a:t>
            </a:r>
            <a:endParaRPr lang="nb-NO">
              <a:ea typeface="Calibri"/>
              <a:cs typeface="Calibri"/>
            </a:endParaRPr>
          </a:p>
          <a:p>
            <a:r>
              <a:rPr lang="nb-NO" b="1">
                <a:latin typeface="Calibri"/>
                <a:ea typeface="+mn-lt"/>
                <a:cs typeface="+mn-lt"/>
              </a:rPr>
              <a:t>Dyrkning: </a:t>
            </a:r>
          </a:p>
          <a:p>
            <a:pPr marL="0" indent="0">
              <a:buNone/>
            </a:pPr>
            <a:r>
              <a:rPr lang="nb-NO">
                <a:ea typeface="+mn-lt"/>
                <a:cs typeface="+mn-lt"/>
              </a:rPr>
              <a:t>På sykehjem bør dyrkning av urin sikres før oppstart av antibiotikabehandling på grunn av skrøpelig pasientgruppe med større fare for terapisvikt og tilbakevendende UVI.</a:t>
            </a:r>
            <a:endParaRPr lang="nb-NO">
              <a:ea typeface="Calibri" panose="020F0502020204030204"/>
              <a:cs typeface="Calibri" panose="020F0502020204030204"/>
            </a:endParaRPr>
          </a:p>
          <a:p>
            <a:endParaRPr lang="nb-NO" sz="2000">
              <a:latin typeface="Calibri" panose="020F0502020204030204"/>
              <a:ea typeface="Calibri"/>
              <a:cs typeface="Calibri"/>
            </a:endParaRPr>
          </a:p>
        </p:txBody>
      </p:sp>
    </p:spTree>
    <p:extLst>
      <p:ext uri="{BB962C8B-B14F-4D97-AF65-F5344CB8AC3E}">
        <p14:creationId xmlns:p14="http://schemas.microsoft.com/office/powerpoint/2010/main" val="61540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CAC861-EED8-39B2-35D9-074615D21BDA}"/>
              </a:ext>
            </a:extLst>
          </p:cNvPr>
          <p:cNvSpPr>
            <a:spLocks noGrp="1"/>
          </p:cNvSpPr>
          <p:nvPr>
            <p:ph type="title"/>
          </p:nvPr>
        </p:nvSpPr>
        <p:spPr/>
        <p:txBody>
          <a:bodyPr>
            <a:normAutofit/>
          </a:bodyPr>
          <a:lstStyle/>
          <a:p>
            <a:r>
              <a:rPr lang="nb-NO" sz="4000">
                <a:ea typeface="Calibri"/>
                <a:cs typeface="Calibri"/>
              </a:rPr>
              <a:t>Hva skriver du på rekvisisjonen?</a:t>
            </a:r>
            <a:endParaRPr lang="nb-NO" sz="4000"/>
          </a:p>
        </p:txBody>
      </p:sp>
      <p:sp>
        <p:nvSpPr>
          <p:cNvPr id="3" name="Plassholder for innhold 2">
            <a:extLst>
              <a:ext uri="{FF2B5EF4-FFF2-40B4-BE49-F238E27FC236}">
                <a16:creationId xmlns:a16="http://schemas.microsoft.com/office/drawing/2014/main" id="{E48BB0D3-43A5-2D42-8985-9F07830A093B}"/>
              </a:ext>
            </a:extLst>
          </p:cNvPr>
          <p:cNvSpPr>
            <a:spLocks noGrp="1"/>
          </p:cNvSpPr>
          <p:nvPr>
            <p:ph idx="1"/>
          </p:nvPr>
        </p:nvSpPr>
        <p:spPr>
          <a:xfrm>
            <a:off x="837439" y="2045369"/>
            <a:ext cx="4303652" cy="4131594"/>
          </a:xfrm>
        </p:spPr>
        <p:txBody>
          <a:bodyPr vert="horz" lIns="91440" tIns="45720" rIns="91440" bIns="45720" rtlCol="0" anchor="t">
            <a:normAutofit/>
          </a:bodyPr>
          <a:lstStyle/>
          <a:p>
            <a:r>
              <a:rPr lang="nb-NO">
                <a:ea typeface="Calibri"/>
                <a:cs typeface="Calibri"/>
              </a:rPr>
              <a:t>Klinikk</a:t>
            </a:r>
          </a:p>
          <a:p>
            <a:r>
              <a:rPr lang="nb-NO">
                <a:ea typeface="Calibri"/>
                <a:cs typeface="Calibri"/>
              </a:rPr>
              <a:t>Hvordan prøven er tatt</a:t>
            </a:r>
          </a:p>
          <a:p>
            <a:r>
              <a:rPr lang="nb-NO">
                <a:ea typeface="Calibri"/>
                <a:cs typeface="Calibri"/>
              </a:rPr>
              <a:t>Mikrobiologen tolker prøvene ut fra hvilken pasientgruppe og hvordan prøven er tatt</a:t>
            </a:r>
          </a:p>
          <a:p>
            <a:endParaRPr lang="nb-NO">
              <a:ea typeface="Calibri"/>
              <a:cs typeface="Calibri"/>
            </a:endParaRPr>
          </a:p>
          <a:p>
            <a:endParaRPr lang="nb-NO">
              <a:ea typeface="Calibri"/>
              <a:cs typeface="Calibri"/>
            </a:endParaRPr>
          </a:p>
        </p:txBody>
      </p:sp>
      <p:pic>
        <p:nvPicPr>
          <p:cNvPr id="4" name="Plassholder for innhold 3" descr="Et bilde som inneholder tekst, skjermbilde, Font, nummer&#10;&#10;Innhold generert av kunstig intelligens kan være feil.">
            <a:extLst>
              <a:ext uri="{FF2B5EF4-FFF2-40B4-BE49-F238E27FC236}">
                <a16:creationId xmlns:a16="http://schemas.microsoft.com/office/drawing/2014/main" id="{A31AE40C-DD9E-FBAA-BA1B-8B64A2CB7A57}"/>
              </a:ext>
            </a:extLst>
          </p:cNvPr>
          <p:cNvPicPr>
            <a:picLocks noChangeAspect="1"/>
          </p:cNvPicPr>
          <p:nvPr/>
        </p:nvPicPr>
        <p:blipFill>
          <a:blip r:embed="rId3"/>
          <a:stretch>
            <a:fillRect/>
          </a:stretch>
        </p:blipFill>
        <p:spPr>
          <a:xfrm>
            <a:off x="7507368" y="704009"/>
            <a:ext cx="4655074" cy="5209111"/>
          </a:xfrm>
          <a:prstGeom prst="rect">
            <a:avLst/>
          </a:prstGeom>
        </p:spPr>
      </p:pic>
      <p:sp>
        <p:nvSpPr>
          <p:cNvPr id="5" name="TekstSylinder 4">
            <a:extLst>
              <a:ext uri="{FF2B5EF4-FFF2-40B4-BE49-F238E27FC236}">
                <a16:creationId xmlns:a16="http://schemas.microsoft.com/office/drawing/2014/main" id="{4763F753-2B2B-7A91-E4C8-F2024AC68431}"/>
              </a:ext>
            </a:extLst>
          </p:cNvPr>
          <p:cNvSpPr txBox="1"/>
          <p:nvPr/>
        </p:nvSpPr>
        <p:spPr>
          <a:xfrm>
            <a:off x="7505955" y="5914712"/>
            <a:ext cx="4426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Eksempelutdrag på hvordan en urinprosedyre kan se ut</a:t>
            </a:r>
            <a:endParaRPr lang="nb-NO" sz="1200"/>
          </a:p>
        </p:txBody>
      </p:sp>
    </p:spTree>
    <p:extLst>
      <p:ext uri="{BB962C8B-B14F-4D97-AF65-F5344CB8AC3E}">
        <p14:creationId xmlns:p14="http://schemas.microsoft.com/office/powerpoint/2010/main" val="114300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525DE7-BDF4-5C66-9379-481BCAF0D669}"/>
              </a:ext>
            </a:extLst>
          </p:cNvPr>
          <p:cNvSpPr>
            <a:spLocks noGrp="1"/>
          </p:cNvSpPr>
          <p:nvPr>
            <p:ph type="title"/>
          </p:nvPr>
        </p:nvSpPr>
        <p:spPr/>
        <p:txBody>
          <a:bodyPr>
            <a:normAutofit/>
          </a:bodyPr>
          <a:lstStyle/>
          <a:p>
            <a:r>
              <a:rPr lang="nb-NO" sz="4000">
                <a:ea typeface="Calibri"/>
                <a:cs typeface="Calibri"/>
              </a:rPr>
              <a:t>Oppsummert</a:t>
            </a:r>
            <a:endParaRPr lang="nb-NO" sz="4000"/>
          </a:p>
        </p:txBody>
      </p:sp>
      <p:sp>
        <p:nvSpPr>
          <p:cNvPr id="3" name="Plassholder for innhold 2">
            <a:extLst>
              <a:ext uri="{FF2B5EF4-FFF2-40B4-BE49-F238E27FC236}">
                <a16:creationId xmlns:a16="http://schemas.microsoft.com/office/drawing/2014/main" id="{CCCE8F76-DD6A-69D2-88B7-8178772FEB77}"/>
              </a:ext>
            </a:extLst>
          </p:cNvPr>
          <p:cNvSpPr>
            <a:spLocks noGrp="1"/>
          </p:cNvSpPr>
          <p:nvPr>
            <p:ph idx="1"/>
          </p:nvPr>
        </p:nvSpPr>
        <p:spPr/>
        <p:txBody>
          <a:bodyPr vert="horz" lIns="91440" tIns="45720" rIns="91440" bIns="45720" rtlCol="0" anchor="t">
            <a:normAutofit/>
          </a:bodyPr>
          <a:lstStyle/>
          <a:p>
            <a:r>
              <a:rPr lang="nb-NO">
                <a:ea typeface="Calibri"/>
                <a:cs typeface="Calibri"/>
              </a:rPr>
              <a:t>De aller fleste pasienter på institusjon har bakterier i urinen</a:t>
            </a:r>
            <a:endParaRPr lang="en-US"/>
          </a:p>
          <a:p>
            <a:r>
              <a:rPr lang="nb-NO">
                <a:ea typeface="Calibri"/>
                <a:cs typeface="Calibri"/>
              </a:rPr>
              <a:t>Urinstrimmel viser at det kan være bakterier der, men sier ikke om det er infeksjon</a:t>
            </a:r>
          </a:p>
          <a:p>
            <a:r>
              <a:rPr lang="nb-NO">
                <a:ea typeface="Calibri"/>
                <a:cs typeface="Calibri"/>
              </a:rPr>
              <a:t>Klinikk på urinveisinfeksjon gir alene grunnlag for vurdering av antibiotikabehandling</a:t>
            </a:r>
            <a:endParaRPr lang="en-US"/>
          </a:p>
          <a:p>
            <a:endParaRPr lang="nb-NO">
              <a:ea typeface="Calibri"/>
              <a:cs typeface="Calibri"/>
            </a:endParaRPr>
          </a:p>
        </p:txBody>
      </p:sp>
    </p:spTree>
    <p:extLst>
      <p:ext uri="{BB962C8B-B14F-4D97-AF65-F5344CB8AC3E}">
        <p14:creationId xmlns:p14="http://schemas.microsoft.com/office/powerpoint/2010/main" val="79883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9A05C-BF5E-31F0-D43B-1B593FB96173}"/>
              </a:ext>
            </a:extLst>
          </p:cNvPr>
          <p:cNvSpPr>
            <a:spLocks noGrp="1"/>
          </p:cNvSpPr>
          <p:nvPr>
            <p:ph type="title"/>
          </p:nvPr>
        </p:nvSpPr>
        <p:spPr/>
        <p:txBody>
          <a:bodyPr>
            <a:normAutofit/>
          </a:bodyPr>
          <a:lstStyle/>
          <a:p>
            <a:r>
              <a:rPr lang="nb-NO" sz="4000">
                <a:ea typeface="Calibri"/>
                <a:cs typeface="Calibri"/>
              </a:rPr>
              <a:t>Og hvis du skal behandle</a:t>
            </a:r>
            <a:endParaRPr lang="nb-NO" sz="4000"/>
          </a:p>
        </p:txBody>
      </p:sp>
      <p:sp>
        <p:nvSpPr>
          <p:cNvPr id="3" name="Plassholder for innhold 2">
            <a:extLst>
              <a:ext uri="{FF2B5EF4-FFF2-40B4-BE49-F238E27FC236}">
                <a16:creationId xmlns:a16="http://schemas.microsoft.com/office/drawing/2014/main" id="{6411DE6C-49E8-CBF7-29C8-A767EA51BEAC}"/>
              </a:ext>
            </a:extLst>
          </p:cNvPr>
          <p:cNvSpPr>
            <a:spLocks noGrp="1"/>
          </p:cNvSpPr>
          <p:nvPr>
            <p:ph idx="1"/>
          </p:nvPr>
        </p:nvSpPr>
        <p:spPr/>
        <p:txBody>
          <a:bodyPr vert="horz" lIns="91440" tIns="45720" rIns="91440" bIns="45720" rtlCol="0" anchor="t">
            <a:normAutofit/>
          </a:bodyPr>
          <a:lstStyle/>
          <a:p>
            <a:r>
              <a:rPr lang="nb-NO">
                <a:ea typeface="Calibri"/>
                <a:cs typeface="Calibri"/>
              </a:rPr>
              <a:t>Hvis pasienten har symptomer på urinveisinfeksjon og det startes antibiotikabehandling anbefales det å følge retningslinjene</a:t>
            </a:r>
          </a:p>
          <a:p>
            <a:r>
              <a:rPr lang="nb-NO">
                <a:ea typeface="Calibri"/>
                <a:cs typeface="Calibri"/>
              </a:rPr>
              <a:t>Eget avsnitt i veilederen om akutt urinveisinfeksjon hos sykehjemspasienter</a:t>
            </a:r>
          </a:p>
          <a:p>
            <a:r>
              <a:rPr lang="nb-NO">
                <a:ea typeface="+mn-lt"/>
                <a:cs typeface="+mn-lt"/>
                <a:hlinkClick r:id="rId2"/>
              </a:rPr>
              <a:t>Urinveisinfeksjoner - Helsedirektoratet</a:t>
            </a:r>
            <a:endParaRPr lang="nb-NO">
              <a:ea typeface="Calibri"/>
              <a:cs typeface="Calibri"/>
            </a:endParaRPr>
          </a:p>
        </p:txBody>
      </p:sp>
    </p:spTree>
    <p:extLst>
      <p:ext uri="{BB962C8B-B14F-4D97-AF65-F5344CB8AC3E}">
        <p14:creationId xmlns:p14="http://schemas.microsoft.com/office/powerpoint/2010/main" val="335172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3CC759-40A2-AE1F-9D35-29EF3F17522C}"/>
              </a:ext>
            </a:extLst>
          </p:cNvPr>
          <p:cNvSpPr>
            <a:spLocks noGrp="1"/>
          </p:cNvSpPr>
          <p:nvPr>
            <p:ph type="title"/>
          </p:nvPr>
        </p:nvSpPr>
        <p:spPr/>
        <p:txBody>
          <a:bodyPr/>
          <a:lstStyle/>
          <a:p>
            <a:r>
              <a:rPr lang="nb-NO" sz="4000">
                <a:ea typeface="Calibri"/>
                <a:cs typeface="Calibri"/>
              </a:rPr>
              <a:t>Bakteriuri = bakterier i urinen</a:t>
            </a:r>
            <a:endParaRPr lang="nb-NO" sz="4000" err="1"/>
          </a:p>
        </p:txBody>
      </p:sp>
      <p:sp>
        <p:nvSpPr>
          <p:cNvPr id="3" name="Plassholder for innhold 2">
            <a:extLst>
              <a:ext uri="{FF2B5EF4-FFF2-40B4-BE49-F238E27FC236}">
                <a16:creationId xmlns:a16="http://schemas.microsoft.com/office/drawing/2014/main" id="{21A534D2-863E-6C82-A2FB-9087EDF61B6B}"/>
              </a:ext>
            </a:extLst>
          </p:cNvPr>
          <p:cNvSpPr>
            <a:spLocks noGrp="1"/>
          </p:cNvSpPr>
          <p:nvPr>
            <p:ph idx="1"/>
          </p:nvPr>
        </p:nvSpPr>
        <p:spPr/>
        <p:txBody>
          <a:bodyPr vert="horz" lIns="91440" tIns="45720" rIns="91440" bIns="45720" rtlCol="0" anchor="t">
            <a:normAutofit fontScale="85000" lnSpcReduction="10000"/>
          </a:bodyPr>
          <a:lstStyle/>
          <a:p>
            <a:r>
              <a:rPr lang="nb-NO">
                <a:ea typeface="Calibri"/>
                <a:cs typeface="Calibri"/>
              </a:rPr>
              <a:t>Urinen er hos unge og friske tilnærmet steril</a:t>
            </a:r>
          </a:p>
          <a:p>
            <a:r>
              <a:rPr lang="nb-NO">
                <a:ea typeface="Calibri"/>
                <a:cs typeface="Calibri"/>
              </a:rPr>
              <a:t>Urinen vil i økende grad koloniseres permanent eller forbigående</a:t>
            </a:r>
          </a:p>
          <a:p>
            <a:r>
              <a:rPr lang="nb-NO">
                <a:ea typeface="Calibri"/>
                <a:cs typeface="Calibri"/>
              </a:rPr>
              <a:t>Forhold som kan gi bakteruri:</a:t>
            </a:r>
          </a:p>
          <a:p>
            <a:pPr lvl="1">
              <a:buFont typeface="Courier New" panose="020B0604020202020204" pitchFamily="34" charset="0"/>
              <a:buChar char="o"/>
            </a:pPr>
            <a:r>
              <a:rPr lang="nb-NO" sz="2800">
                <a:ea typeface="Calibri"/>
                <a:cs typeface="Calibri"/>
              </a:rPr>
              <a:t>Alder</a:t>
            </a:r>
          </a:p>
          <a:p>
            <a:pPr lvl="1">
              <a:buFont typeface="Courier New" panose="020B0604020202020204" pitchFamily="34" charset="0"/>
              <a:buChar char="o"/>
            </a:pPr>
            <a:r>
              <a:rPr lang="nb-NO" sz="2800">
                <a:ea typeface="Calibri"/>
                <a:cs typeface="Calibri"/>
              </a:rPr>
              <a:t>Skjøre slimhinner som ved lave hormonverdier</a:t>
            </a:r>
          </a:p>
          <a:p>
            <a:pPr lvl="1">
              <a:buFont typeface="Courier New" panose="020B0604020202020204" pitchFamily="34" charset="0"/>
              <a:buChar char="o"/>
            </a:pPr>
            <a:r>
              <a:rPr lang="nb-NO" sz="2800">
                <a:ea typeface="Calibri"/>
                <a:cs typeface="Calibri"/>
              </a:rPr>
              <a:t>Lavt væskeinntak</a:t>
            </a:r>
          </a:p>
          <a:p>
            <a:pPr lvl="1">
              <a:buFont typeface="Courier New,monospace" panose="020B0604020202020204" pitchFamily="34" charset="0"/>
              <a:buChar char="o"/>
            </a:pPr>
            <a:r>
              <a:rPr lang="nb-NO" sz="2800">
                <a:ea typeface="Calibri"/>
                <a:cs typeface="Calibri"/>
              </a:rPr>
              <a:t>Avløpshinder (for eksempel forstørret prostata)</a:t>
            </a:r>
          </a:p>
          <a:p>
            <a:pPr lvl="1">
              <a:buFont typeface="Courier New" panose="020B0604020202020204" pitchFamily="34" charset="0"/>
              <a:buChar char="o"/>
            </a:pPr>
            <a:r>
              <a:rPr lang="nb-NO" sz="2800">
                <a:ea typeface="Calibri"/>
                <a:cs typeface="Calibri"/>
              </a:rPr>
              <a:t>Diabetes</a:t>
            </a:r>
          </a:p>
          <a:p>
            <a:pPr lvl="1">
              <a:buFont typeface="Courier New" panose="020B0604020202020204" pitchFamily="34" charset="0"/>
              <a:buChar char="o"/>
            </a:pPr>
            <a:r>
              <a:rPr lang="nb-NO" sz="2800">
                <a:ea typeface="Calibri"/>
                <a:cs typeface="Calibri"/>
              </a:rPr>
              <a:t>Redusert immunforsvar, kreftbehandling, immunsuppressiv behandling</a:t>
            </a:r>
          </a:p>
          <a:p>
            <a:pPr lvl="1">
              <a:buFont typeface="Courier New" panose="020B0604020202020204" pitchFamily="34" charset="0"/>
              <a:buChar char="o"/>
            </a:pPr>
            <a:r>
              <a:rPr lang="nb-NO" sz="2800">
                <a:ea typeface="Calibri"/>
                <a:cs typeface="Calibri"/>
              </a:rPr>
              <a:t>Permanent kateter</a:t>
            </a:r>
          </a:p>
          <a:p>
            <a:pPr lvl="1">
              <a:buFont typeface="Courier New,monospace" panose="020B0604020202020204" pitchFamily="34" charset="0"/>
              <a:buChar char="o"/>
            </a:pPr>
            <a:r>
              <a:rPr lang="nb-NO" sz="2800">
                <a:ea typeface="Calibri"/>
                <a:cs typeface="Calibri"/>
              </a:rPr>
              <a:t>Institusjon</a:t>
            </a:r>
            <a:endParaRPr lang="en-US" sz="2800">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a:p>
            <a:pPr lvl="1">
              <a:buFont typeface="Courier New" panose="020B0604020202020204" pitchFamily="34" charset="0"/>
              <a:buChar char="o"/>
            </a:pPr>
            <a:endParaRPr lang="nb-NO">
              <a:ea typeface="Calibri"/>
              <a:cs typeface="Calibri"/>
            </a:endParaRPr>
          </a:p>
        </p:txBody>
      </p:sp>
    </p:spTree>
    <p:extLst>
      <p:ext uri="{BB962C8B-B14F-4D97-AF65-F5344CB8AC3E}">
        <p14:creationId xmlns:p14="http://schemas.microsoft.com/office/powerpoint/2010/main" val="265297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519AD-97EA-F2E5-3291-F6E14DEF866B}"/>
              </a:ext>
            </a:extLst>
          </p:cNvPr>
          <p:cNvSpPr>
            <a:spLocks noGrp="1"/>
          </p:cNvSpPr>
          <p:nvPr>
            <p:ph type="title"/>
          </p:nvPr>
        </p:nvSpPr>
        <p:spPr/>
        <p:txBody>
          <a:bodyPr>
            <a:normAutofit fontScale="90000"/>
          </a:bodyPr>
          <a:lstStyle/>
          <a:p>
            <a:r>
              <a:rPr lang="nb-NO">
                <a:ea typeface="Calibri"/>
                <a:cs typeface="Calibri"/>
              </a:rPr>
              <a:t>"</a:t>
            </a:r>
            <a:r>
              <a:rPr lang="nb-NO" err="1">
                <a:ea typeface="Calibri"/>
                <a:cs typeface="Calibri"/>
              </a:rPr>
              <a:t>Asymptomatisk</a:t>
            </a:r>
            <a:r>
              <a:rPr lang="nb-NO">
                <a:ea typeface="Calibri"/>
                <a:cs typeface="Calibri"/>
              </a:rPr>
              <a:t> </a:t>
            </a:r>
            <a:r>
              <a:rPr lang="nb-NO" err="1">
                <a:ea typeface="Calibri"/>
                <a:cs typeface="Calibri"/>
              </a:rPr>
              <a:t>bakteriuri</a:t>
            </a:r>
            <a:r>
              <a:rPr lang="nb-NO">
                <a:ea typeface="Calibri"/>
                <a:cs typeface="Calibri"/>
              </a:rPr>
              <a:t>" = </a:t>
            </a:r>
            <a:r>
              <a:rPr lang="nb-NO" err="1">
                <a:ea typeface="Calibri"/>
                <a:cs typeface="Calibri"/>
              </a:rPr>
              <a:t>bakteriuri</a:t>
            </a:r>
            <a:r>
              <a:rPr lang="nb-NO">
                <a:ea typeface="Calibri"/>
                <a:cs typeface="Calibri"/>
              </a:rPr>
              <a:t> &gt;100.000 kolonier per ml</a:t>
            </a:r>
          </a:p>
        </p:txBody>
      </p:sp>
      <p:pic>
        <p:nvPicPr>
          <p:cNvPr id="4" name="Plassholder for innhold 3" descr="Tabell over prevalensen av asymptomatisk baketriuri rapportert i forskjellige populasjoner.">
            <a:extLst>
              <a:ext uri="{FF2B5EF4-FFF2-40B4-BE49-F238E27FC236}">
                <a16:creationId xmlns:a16="http://schemas.microsoft.com/office/drawing/2014/main" id="{E2C4CFC2-E18D-C7A0-B2F0-4D32AA40DF90}"/>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833695" y="2045369"/>
            <a:ext cx="5188885" cy="4256986"/>
          </a:xfrm>
        </p:spPr>
      </p:pic>
      <p:sp>
        <p:nvSpPr>
          <p:cNvPr id="3" name="Rektangel 2" descr="Markør i tabellen for å tydeliggjøre der det står om Eldre">
            <a:extLst>
              <a:ext uri="{FF2B5EF4-FFF2-40B4-BE49-F238E27FC236}">
                <a16:creationId xmlns:a16="http://schemas.microsoft.com/office/drawing/2014/main" id="{F1AC0244-CA38-93E2-DA33-355762BFBC74}"/>
              </a:ext>
            </a:extLst>
          </p:cNvPr>
          <p:cNvSpPr/>
          <p:nvPr/>
        </p:nvSpPr>
        <p:spPr>
          <a:xfrm>
            <a:off x="905256" y="5012654"/>
            <a:ext cx="4447572" cy="48985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pic>
        <p:nvPicPr>
          <p:cNvPr id="5" name="Bilde 4" descr="Kildehenvisning til tabell&#10;">
            <a:extLst>
              <a:ext uri="{FF2B5EF4-FFF2-40B4-BE49-F238E27FC236}">
                <a16:creationId xmlns:a16="http://schemas.microsoft.com/office/drawing/2014/main" id="{DCA9151C-468B-DC2F-522B-F9A7E360DB2F}"/>
              </a:ext>
            </a:extLst>
          </p:cNvPr>
          <p:cNvPicPr>
            <a:picLocks noChangeAspect="1"/>
          </p:cNvPicPr>
          <p:nvPr/>
        </p:nvPicPr>
        <p:blipFill>
          <a:blip r:embed="rId4"/>
          <a:stretch>
            <a:fillRect/>
          </a:stretch>
        </p:blipFill>
        <p:spPr>
          <a:xfrm>
            <a:off x="5285772" y="6529233"/>
            <a:ext cx="7311342" cy="252419"/>
          </a:xfrm>
          <a:prstGeom prst="rect">
            <a:avLst/>
          </a:prstGeom>
        </p:spPr>
      </p:pic>
    </p:spTree>
    <p:extLst>
      <p:ext uri="{BB962C8B-B14F-4D97-AF65-F5344CB8AC3E}">
        <p14:creationId xmlns:p14="http://schemas.microsoft.com/office/powerpoint/2010/main" val="129265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descr=" ">
            <a:extLst>
              <a:ext uri="{FF2B5EF4-FFF2-40B4-BE49-F238E27FC236}">
                <a16:creationId xmlns:a16="http://schemas.microsoft.com/office/drawing/2014/main" id="{C71F0521-9668-64AC-657F-749812F03139}"/>
              </a:ext>
            </a:extLst>
          </p:cNvPr>
          <p:cNvSpPr>
            <a:spLocks noGrp="1"/>
          </p:cNvSpPr>
          <p:nvPr>
            <p:ph type="title"/>
          </p:nvPr>
        </p:nvSpPr>
        <p:spPr>
          <a:xfrm>
            <a:off x="812800" y="974557"/>
            <a:ext cx="7115940" cy="1070811"/>
          </a:xfrm>
        </p:spPr>
        <p:txBody>
          <a:bodyPr>
            <a:normAutofit/>
          </a:bodyPr>
          <a:lstStyle/>
          <a:p>
            <a:r>
              <a:rPr lang="nb-NO">
                <a:ea typeface="Calibri"/>
                <a:cs typeface="Calibri"/>
              </a:rPr>
              <a:t>Urinprøvesjekklisten</a:t>
            </a:r>
          </a:p>
        </p:txBody>
      </p:sp>
      <p:sp>
        <p:nvSpPr>
          <p:cNvPr id="6" name="TekstSylinder 5">
            <a:extLst>
              <a:ext uri="{FF2B5EF4-FFF2-40B4-BE49-F238E27FC236}">
                <a16:creationId xmlns:a16="http://schemas.microsoft.com/office/drawing/2014/main" id="{B573C97B-3E82-A9D0-7688-26F8C308B0D5}"/>
              </a:ext>
            </a:extLst>
          </p:cNvPr>
          <p:cNvSpPr txBox="1"/>
          <p:nvPr/>
        </p:nvSpPr>
        <p:spPr>
          <a:xfrm>
            <a:off x="810375" y="2152351"/>
            <a:ext cx="5513293" cy="295465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800">
                <a:ea typeface="+mn-lt"/>
                <a:cs typeface="+mn-lt"/>
              </a:rPr>
              <a:t>Hensikten med sjekklisten er å</a:t>
            </a:r>
            <a:endParaRPr lang="nb-NO" sz="2800">
              <a:ea typeface="Calibri"/>
              <a:cs typeface="Calibri"/>
            </a:endParaRPr>
          </a:p>
          <a:p>
            <a:pPr marL="285750" indent="-285750">
              <a:buFont typeface="Arial"/>
              <a:buChar char="•"/>
            </a:pPr>
            <a:r>
              <a:rPr lang="nb-NO" sz="2800">
                <a:ea typeface="+mn-lt"/>
                <a:cs typeface="+mn-lt"/>
              </a:rPr>
              <a:t>Kun ta prøver når det er grunn til å mistenke urinveisinfeksjon</a:t>
            </a:r>
            <a:endParaRPr lang="nb-NO" sz="2800">
              <a:ea typeface="Calibri"/>
              <a:cs typeface="Calibri"/>
            </a:endParaRPr>
          </a:p>
          <a:p>
            <a:pPr marL="285750" indent="-285750">
              <a:buFont typeface="Arial"/>
              <a:buChar char="•"/>
            </a:pPr>
            <a:r>
              <a:rPr lang="nb-NO" sz="2800">
                <a:ea typeface="+mn-lt"/>
                <a:cs typeface="+mn-lt"/>
              </a:rPr>
              <a:t>Gi relevant informasjon om pasient og prøve til den som skal ta avgjørelse om behandling</a:t>
            </a:r>
            <a:endParaRPr lang="nb-NO" sz="2800"/>
          </a:p>
          <a:p>
            <a:pPr algn="l"/>
            <a:endParaRPr lang="nb-NO">
              <a:ea typeface="Calibri"/>
              <a:cs typeface="Calibri"/>
            </a:endParaRPr>
          </a:p>
        </p:txBody>
      </p:sp>
      <p:pic>
        <p:nvPicPr>
          <p:cNvPr id="3" name="Plassholder for innhold 2" descr="Urinprovesjekklisten utarbeidet av ASP i samarbeid med NOKLUS.&#10;">
            <a:extLst>
              <a:ext uri="{FF2B5EF4-FFF2-40B4-BE49-F238E27FC236}">
                <a16:creationId xmlns:a16="http://schemas.microsoft.com/office/drawing/2014/main" id="{6E4A20D2-316F-6C3B-31D2-6B33D1F0D062}"/>
              </a:ext>
            </a:extLst>
          </p:cNvPr>
          <p:cNvPicPr>
            <a:picLocks noGrp="1" noChangeAspect="1"/>
          </p:cNvPicPr>
          <p:nvPr>
            <p:ph idx="1"/>
          </p:nvPr>
        </p:nvPicPr>
        <p:blipFill>
          <a:blip r:embed="rId3"/>
          <a:stretch>
            <a:fillRect/>
          </a:stretch>
        </p:blipFill>
        <p:spPr>
          <a:xfrm>
            <a:off x="7930416" y="438550"/>
            <a:ext cx="4195202" cy="6176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50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F48-1B87-CCAC-1012-D2FC2467CEA6}"/>
              </a:ext>
            </a:extLst>
          </p:cNvPr>
          <p:cNvSpPr>
            <a:spLocks noGrp="1"/>
          </p:cNvSpPr>
          <p:nvPr>
            <p:ph type="title"/>
          </p:nvPr>
        </p:nvSpPr>
        <p:spPr/>
        <p:txBody>
          <a:bodyPr>
            <a:normAutofit/>
          </a:bodyPr>
          <a:lstStyle/>
          <a:p>
            <a:r>
              <a:rPr lang="nb-NO" sz="4000">
                <a:ea typeface="Calibri"/>
                <a:cs typeface="Calibri"/>
              </a:rPr>
              <a:t>Urinveisinfeksjon (UVI) – symptomer</a:t>
            </a:r>
          </a:p>
        </p:txBody>
      </p:sp>
      <p:sp>
        <p:nvSpPr>
          <p:cNvPr id="3" name="Content Placeholder 2" descr="Bakgrunn for prøvetakning, urinprøvesjekkliste&#10;">
            <a:extLst>
              <a:ext uri="{FF2B5EF4-FFF2-40B4-BE49-F238E27FC236}">
                <a16:creationId xmlns:a16="http://schemas.microsoft.com/office/drawing/2014/main" id="{DE6CE5DB-2116-37E4-8C4C-73EA9FE52483}"/>
              </a:ext>
            </a:extLst>
          </p:cNvPr>
          <p:cNvSpPr>
            <a:spLocks noGrp="1"/>
          </p:cNvSpPr>
          <p:nvPr>
            <p:ph idx="1"/>
          </p:nvPr>
        </p:nvSpPr>
        <p:spPr>
          <a:xfrm>
            <a:off x="834022" y="2045369"/>
            <a:ext cx="8506006" cy="4131594"/>
          </a:xfrm>
        </p:spPr>
        <p:txBody>
          <a:bodyPr vert="horz" lIns="91440" tIns="45720" rIns="91440" bIns="45720" rtlCol="0" anchor="t">
            <a:normAutofit/>
          </a:bodyPr>
          <a:lstStyle/>
          <a:p>
            <a:endParaRPr lang="en-US" sz="2000">
              <a:ea typeface="Calibri"/>
              <a:cs typeface="Calibri"/>
            </a:endParaRPr>
          </a:p>
          <a:p>
            <a:pPr marL="0" indent="0">
              <a:buNone/>
            </a:pPr>
            <a:endParaRPr lang="en-US" sz="2000">
              <a:ea typeface="Calibri"/>
              <a:cs typeface="Calibri"/>
            </a:endParaRPr>
          </a:p>
        </p:txBody>
      </p:sp>
      <p:pic>
        <p:nvPicPr>
          <p:cNvPr id="4" name="Bilde 3" descr="Utklipp fra tabell urinprøvesjekklisten. Bakgrunn for prøvetakning.">
            <a:extLst>
              <a:ext uri="{FF2B5EF4-FFF2-40B4-BE49-F238E27FC236}">
                <a16:creationId xmlns:a16="http://schemas.microsoft.com/office/drawing/2014/main" id="{7A01AD67-2271-4139-2C45-661209FD8936}"/>
              </a:ext>
            </a:extLst>
          </p:cNvPr>
          <p:cNvPicPr>
            <a:picLocks noChangeAspect="1"/>
          </p:cNvPicPr>
          <p:nvPr/>
        </p:nvPicPr>
        <p:blipFill>
          <a:blip r:embed="rId3"/>
          <a:stretch>
            <a:fillRect/>
          </a:stretch>
        </p:blipFill>
        <p:spPr>
          <a:xfrm>
            <a:off x="884238" y="2046288"/>
            <a:ext cx="8416925" cy="3730625"/>
          </a:xfrm>
          <a:prstGeom prst="rect">
            <a:avLst/>
          </a:prstGeom>
        </p:spPr>
      </p:pic>
    </p:spTree>
    <p:extLst>
      <p:ext uri="{BB962C8B-B14F-4D97-AF65-F5344CB8AC3E}">
        <p14:creationId xmlns:p14="http://schemas.microsoft.com/office/powerpoint/2010/main" val="260133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7D2922-8C81-E7F8-F2A4-C4BFAC2FD550}"/>
              </a:ext>
            </a:extLst>
          </p:cNvPr>
          <p:cNvSpPr>
            <a:spLocks noGrp="1"/>
          </p:cNvSpPr>
          <p:nvPr>
            <p:ph type="title"/>
          </p:nvPr>
        </p:nvSpPr>
        <p:spPr/>
        <p:txBody>
          <a:bodyPr/>
          <a:lstStyle/>
          <a:p>
            <a:r>
              <a:rPr lang="nb-NO" err="1">
                <a:ea typeface="Calibri"/>
                <a:cs typeface="Calibri"/>
              </a:rPr>
              <a:t>Bakteriuri</a:t>
            </a:r>
            <a:r>
              <a:rPr lang="nb-NO">
                <a:ea typeface="Calibri"/>
                <a:cs typeface="Calibri"/>
              </a:rPr>
              <a:t> er altså ikke UVI</a:t>
            </a:r>
          </a:p>
        </p:txBody>
      </p:sp>
      <p:sp>
        <p:nvSpPr>
          <p:cNvPr id="3" name="Plassholder for innhold 2">
            <a:extLst>
              <a:ext uri="{FF2B5EF4-FFF2-40B4-BE49-F238E27FC236}">
                <a16:creationId xmlns:a16="http://schemas.microsoft.com/office/drawing/2014/main" id="{D00A184D-43D1-7379-007C-AD8EA86B5450}"/>
              </a:ext>
            </a:extLst>
          </p:cNvPr>
          <p:cNvSpPr>
            <a:spLocks noGrp="1"/>
          </p:cNvSpPr>
          <p:nvPr>
            <p:ph idx="1"/>
          </p:nvPr>
        </p:nvSpPr>
        <p:spPr/>
        <p:txBody>
          <a:bodyPr vert="horz" lIns="91440" tIns="45720" rIns="91440" bIns="45720" rtlCol="0" anchor="t">
            <a:normAutofit/>
          </a:bodyPr>
          <a:lstStyle/>
          <a:p>
            <a:r>
              <a:rPr lang="nb-NO">
                <a:ea typeface="Calibri"/>
                <a:cs typeface="Calibri"/>
              </a:rPr>
              <a:t>Antibiotika ved </a:t>
            </a:r>
            <a:r>
              <a:rPr lang="nb-NO" err="1">
                <a:ea typeface="Calibri"/>
                <a:cs typeface="Calibri"/>
              </a:rPr>
              <a:t>bakteriuri</a:t>
            </a:r>
            <a:r>
              <a:rPr lang="nb-NO">
                <a:ea typeface="Calibri"/>
                <a:cs typeface="Calibri"/>
              </a:rPr>
              <a:t> er ikke problemfritt</a:t>
            </a:r>
          </a:p>
          <a:p>
            <a:pPr lvl="1">
              <a:buFont typeface="Courier New" panose="020B0604020202020204" pitchFamily="34" charset="0"/>
              <a:buChar char="o"/>
            </a:pPr>
            <a:r>
              <a:rPr lang="nb-NO" sz="2800">
                <a:ea typeface="Calibri"/>
                <a:cs typeface="Calibri"/>
              </a:rPr>
              <a:t>Resistente bakterier</a:t>
            </a:r>
            <a:endParaRPr lang="nb-NO" sz="2800">
              <a:latin typeface="Calibri"/>
              <a:ea typeface="Calibri"/>
              <a:cs typeface="Calibri"/>
            </a:endParaRPr>
          </a:p>
          <a:p>
            <a:pPr lvl="1">
              <a:buFont typeface="Courier New" panose="020B0604020202020204" pitchFamily="34" charset="0"/>
              <a:buChar char="o"/>
            </a:pPr>
            <a:r>
              <a:rPr lang="nb-NO" sz="2800">
                <a:ea typeface="Calibri"/>
                <a:cs typeface="Calibri"/>
              </a:rPr>
              <a:t>Bivirkninger</a:t>
            </a:r>
          </a:p>
          <a:p>
            <a:pPr lvl="1">
              <a:buFont typeface="Courier New" panose="020B0604020202020204" pitchFamily="34" charset="0"/>
              <a:buChar char="o"/>
            </a:pPr>
            <a:r>
              <a:rPr lang="nb-NO" sz="2800">
                <a:ea typeface="Calibri"/>
                <a:cs typeface="Calibri"/>
              </a:rPr>
              <a:t>Forstyrrelse av normalflora</a:t>
            </a:r>
          </a:p>
          <a:p>
            <a:endParaRPr lang="nb-NO">
              <a:ea typeface="Calibri"/>
              <a:cs typeface="Calibri"/>
            </a:endParaRPr>
          </a:p>
        </p:txBody>
      </p:sp>
    </p:spTree>
    <p:extLst>
      <p:ext uri="{BB962C8B-B14F-4D97-AF65-F5344CB8AC3E}">
        <p14:creationId xmlns:p14="http://schemas.microsoft.com/office/powerpoint/2010/main" val="224013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939860-58B4-CD5E-3A91-3A75C28BD08B}"/>
              </a:ext>
            </a:extLst>
          </p:cNvPr>
          <p:cNvSpPr>
            <a:spLocks noGrp="1"/>
          </p:cNvSpPr>
          <p:nvPr>
            <p:ph type="title"/>
          </p:nvPr>
        </p:nvSpPr>
        <p:spPr/>
        <p:txBody>
          <a:bodyPr>
            <a:normAutofit fontScale="90000"/>
          </a:bodyPr>
          <a:lstStyle/>
          <a:p>
            <a:r>
              <a:rPr lang="nb-NO" sz="4000">
                <a:ea typeface="Calibri"/>
                <a:cs typeface="Calibri"/>
              </a:rPr>
              <a:t>Hvordan kan urinstrimmelundersøkelse hjelpe oss?</a:t>
            </a:r>
          </a:p>
        </p:txBody>
      </p:sp>
      <p:pic>
        <p:nvPicPr>
          <p:cNvPr id="4" name="Plassholder for innhold 3" descr="Bilde av  avlesningsvindu for urinstrimmelundersøkelse.">
            <a:extLst>
              <a:ext uri="{FF2B5EF4-FFF2-40B4-BE49-F238E27FC236}">
                <a16:creationId xmlns:a16="http://schemas.microsoft.com/office/drawing/2014/main" id="{24B644DD-B4E1-79CD-1AEA-CF7BC8FF8C03}"/>
              </a:ext>
            </a:extLst>
          </p:cNvPr>
          <p:cNvPicPr>
            <a:picLocks noGrp="1" noChangeAspect="1"/>
          </p:cNvPicPr>
          <p:nvPr>
            <p:ph idx="1"/>
          </p:nvPr>
        </p:nvPicPr>
        <p:blipFill>
          <a:blip r:embed="rId3"/>
          <a:stretch>
            <a:fillRect/>
          </a:stretch>
        </p:blipFill>
        <p:spPr>
          <a:xfrm>
            <a:off x="839046" y="1907642"/>
            <a:ext cx="4956336" cy="4710328"/>
          </a:xfrm>
        </p:spPr>
      </p:pic>
      <p:sp>
        <p:nvSpPr>
          <p:cNvPr id="3" name="TekstSylinder 2">
            <a:extLst>
              <a:ext uri="{FF2B5EF4-FFF2-40B4-BE49-F238E27FC236}">
                <a16:creationId xmlns:a16="http://schemas.microsoft.com/office/drawing/2014/main" id="{1F3A477C-8C0E-8C13-F858-9F2A3C27542E}"/>
              </a:ext>
            </a:extLst>
          </p:cNvPr>
          <p:cNvSpPr txBox="1"/>
          <p:nvPr/>
        </p:nvSpPr>
        <p:spPr>
          <a:xfrm>
            <a:off x="5796642" y="2267857"/>
            <a:ext cx="6776355"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500">
                <a:ea typeface="Calibri"/>
                <a:cs typeface="Calibri"/>
              </a:rPr>
              <a:t>Inflammasjon, </a:t>
            </a:r>
            <a:r>
              <a:rPr lang="nb-NO" sz="2400" err="1">
                <a:ea typeface="Calibri"/>
                <a:cs typeface="Calibri"/>
              </a:rPr>
              <a:t>bakteriuri</a:t>
            </a:r>
            <a:r>
              <a:rPr lang="nb-NO" sz="2400">
                <a:ea typeface="Calibri"/>
                <a:cs typeface="Calibri"/>
              </a:rPr>
              <a:t>*</a:t>
            </a:r>
          </a:p>
          <a:p>
            <a:r>
              <a:rPr lang="nb-NO" sz="2500" err="1">
                <a:ea typeface="Calibri"/>
                <a:cs typeface="Calibri"/>
              </a:rPr>
              <a:t>Bakteriuri</a:t>
            </a:r>
            <a:r>
              <a:rPr lang="nb-NO" sz="2500">
                <a:ea typeface="Calibri"/>
                <a:cs typeface="Calibri"/>
              </a:rPr>
              <a:t>, gram negative staver*</a:t>
            </a:r>
          </a:p>
          <a:p>
            <a:r>
              <a:rPr lang="nb-NO" sz="2500">
                <a:ea typeface="Calibri"/>
                <a:cs typeface="Calibri"/>
              </a:rPr>
              <a:t>Leverfunksjon, økt nedbrytning av </a:t>
            </a:r>
            <a:r>
              <a:rPr lang="nb-NO" sz="2500" err="1">
                <a:ea typeface="Calibri"/>
                <a:cs typeface="Calibri"/>
              </a:rPr>
              <a:t>Hb</a:t>
            </a:r>
            <a:endParaRPr lang="nb-NO" sz="2500">
              <a:ea typeface="Calibri"/>
              <a:cs typeface="Calibri"/>
            </a:endParaRPr>
          </a:p>
          <a:p>
            <a:r>
              <a:rPr lang="nb-NO" sz="2500">
                <a:ea typeface="Calibri"/>
                <a:cs typeface="Calibri"/>
              </a:rPr>
              <a:t>Nyrefunksjon, proteinlekkasje, </a:t>
            </a:r>
            <a:r>
              <a:rPr lang="nb-NO" sz="2500" err="1">
                <a:ea typeface="Calibri"/>
                <a:cs typeface="Calibri"/>
              </a:rPr>
              <a:t>bakteriuri</a:t>
            </a:r>
            <a:r>
              <a:rPr lang="nb-NO" sz="2500">
                <a:ea typeface="Calibri"/>
                <a:cs typeface="Calibri"/>
              </a:rPr>
              <a:t>*</a:t>
            </a:r>
          </a:p>
          <a:p>
            <a:r>
              <a:rPr lang="nb-NO" sz="2500">
                <a:ea typeface="Calibri"/>
                <a:cs typeface="Calibri"/>
              </a:rPr>
              <a:t>Miljø, evt. effekt av </a:t>
            </a:r>
            <a:r>
              <a:rPr lang="nb-NO" sz="2500" err="1">
                <a:ea typeface="Calibri"/>
                <a:cs typeface="Calibri"/>
              </a:rPr>
              <a:t>hiprex</a:t>
            </a:r>
            <a:endParaRPr lang="nb-NO" sz="2500">
              <a:ea typeface="Calibri"/>
              <a:cs typeface="Calibri"/>
            </a:endParaRPr>
          </a:p>
          <a:p>
            <a:r>
              <a:rPr lang="nb-NO" sz="2500">
                <a:ea typeface="Calibri"/>
                <a:cs typeface="Calibri"/>
              </a:rPr>
              <a:t>Inflammasjon, kreft, nyrefunksjon, </a:t>
            </a:r>
            <a:r>
              <a:rPr lang="nb-NO" sz="2500" b="1">
                <a:ea typeface="Calibri"/>
                <a:cs typeface="Calibri"/>
              </a:rPr>
              <a:t>infeksjon*</a:t>
            </a:r>
          </a:p>
          <a:p>
            <a:r>
              <a:rPr lang="nb-NO" sz="2500">
                <a:ea typeface="Calibri"/>
                <a:cs typeface="Calibri"/>
              </a:rPr>
              <a:t>Spesifikk vekt, konsentrasjon</a:t>
            </a:r>
          </a:p>
          <a:p>
            <a:r>
              <a:rPr lang="nb-NO" sz="2500">
                <a:ea typeface="Calibri"/>
                <a:cs typeface="Calibri"/>
              </a:rPr>
              <a:t>Diabetes</a:t>
            </a:r>
          </a:p>
          <a:p>
            <a:r>
              <a:rPr lang="nb-NO" sz="2500">
                <a:ea typeface="Calibri"/>
                <a:cs typeface="Calibri"/>
              </a:rPr>
              <a:t>Leverfunksjon</a:t>
            </a:r>
          </a:p>
          <a:p>
            <a:r>
              <a:rPr lang="nb-NO" sz="2500">
                <a:ea typeface="Calibri"/>
                <a:cs typeface="Calibri"/>
              </a:rPr>
              <a:t>Diabetes</a:t>
            </a:r>
          </a:p>
        </p:txBody>
      </p:sp>
      <p:sp>
        <p:nvSpPr>
          <p:cNvPr id="6" name="TekstSylinder 5">
            <a:extLst>
              <a:ext uri="{FF2B5EF4-FFF2-40B4-BE49-F238E27FC236}">
                <a16:creationId xmlns:a16="http://schemas.microsoft.com/office/drawing/2014/main" id="{BB650C27-558B-EAB2-CCFF-16030C0EFB8E}"/>
              </a:ext>
            </a:extLst>
          </p:cNvPr>
          <p:cNvSpPr txBox="1"/>
          <p:nvPr/>
        </p:nvSpPr>
        <p:spPr>
          <a:xfrm>
            <a:off x="6213928" y="6350000"/>
            <a:ext cx="51434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a:solidFill>
                  <a:srgbClr val="C00000"/>
                </a:solidFill>
                <a:ea typeface="Calibri"/>
                <a:cs typeface="Calibri"/>
              </a:rPr>
              <a:t>*</a:t>
            </a:r>
            <a:r>
              <a:rPr lang="nb-NO">
                <a:ea typeface="Calibri"/>
                <a:cs typeface="Calibri"/>
              </a:rPr>
              <a:t>kan slå ut ved </a:t>
            </a:r>
            <a:r>
              <a:rPr lang="nb-NO" err="1">
                <a:ea typeface="Calibri"/>
                <a:cs typeface="Calibri"/>
              </a:rPr>
              <a:t>bakteriuri</a:t>
            </a:r>
            <a:r>
              <a:rPr lang="nb-NO">
                <a:ea typeface="Calibri"/>
                <a:cs typeface="Calibri"/>
              </a:rPr>
              <a:t> og infeksjon</a:t>
            </a:r>
          </a:p>
        </p:txBody>
      </p:sp>
      <p:sp>
        <p:nvSpPr>
          <p:cNvPr id="7" name="Rektangel 6">
            <a:extLst>
              <a:ext uri="{FF2B5EF4-FFF2-40B4-BE49-F238E27FC236}">
                <a16:creationId xmlns:a16="http://schemas.microsoft.com/office/drawing/2014/main" id="{4D9B96C0-2ADF-3678-5359-0EFCC4A21056}"/>
              </a:ext>
              <a:ext uri="{C183D7F6-B498-43B3-948B-1728B52AA6E4}">
                <adec:decorative xmlns:adec="http://schemas.microsoft.com/office/drawing/2017/decorative" val="1"/>
              </a:ext>
            </a:extLst>
          </p:cNvPr>
          <p:cNvSpPr/>
          <p:nvPr/>
        </p:nvSpPr>
        <p:spPr>
          <a:xfrm>
            <a:off x="1106365" y="2264019"/>
            <a:ext cx="4513384" cy="783980"/>
          </a:xfrm>
          <a:prstGeom prst="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
        <p:nvSpPr>
          <p:cNvPr id="8" name="TekstSylinder 7">
            <a:extLst>
              <a:ext uri="{FF2B5EF4-FFF2-40B4-BE49-F238E27FC236}">
                <a16:creationId xmlns:a16="http://schemas.microsoft.com/office/drawing/2014/main" id="{FFCF8686-FC5E-E94B-D960-39B344872C24}"/>
              </a:ext>
              <a:ext uri="{C183D7F6-B498-43B3-948B-1728B52AA6E4}">
                <adec:decorative xmlns:adec="http://schemas.microsoft.com/office/drawing/2017/decorative" val="1"/>
              </a:ext>
            </a:extLst>
          </p:cNvPr>
          <p:cNvSpPr txBox="1"/>
          <p:nvPr/>
        </p:nvSpPr>
        <p:spPr>
          <a:xfrm>
            <a:off x="1062403" y="3443653"/>
            <a:ext cx="4440115" cy="359019"/>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p>
        </p:txBody>
      </p:sp>
      <p:sp>
        <p:nvSpPr>
          <p:cNvPr id="9" name="TekstSylinder 8">
            <a:extLst>
              <a:ext uri="{FF2B5EF4-FFF2-40B4-BE49-F238E27FC236}">
                <a16:creationId xmlns:a16="http://schemas.microsoft.com/office/drawing/2014/main" id="{0BB68773-FFD6-4252-BA78-EE74D285652D}"/>
              </a:ext>
              <a:ext uri="{C183D7F6-B498-43B3-948B-1728B52AA6E4}">
                <adec:decorative xmlns:adec="http://schemas.microsoft.com/office/drawing/2017/decorative" val="1"/>
              </a:ext>
            </a:extLst>
          </p:cNvPr>
          <p:cNvSpPr txBox="1"/>
          <p:nvPr/>
        </p:nvSpPr>
        <p:spPr>
          <a:xfrm>
            <a:off x="1011115" y="4234961"/>
            <a:ext cx="4652596" cy="344365"/>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p>
        </p:txBody>
      </p:sp>
    </p:spTree>
    <p:extLst>
      <p:ext uri="{BB962C8B-B14F-4D97-AF65-F5344CB8AC3E}">
        <p14:creationId xmlns:p14="http://schemas.microsoft.com/office/powerpoint/2010/main" val="16570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B5B10E-7EA9-C8FF-FF74-E281C28A30DB}"/>
              </a:ext>
            </a:extLst>
          </p:cNvPr>
          <p:cNvSpPr>
            <a:spLocks noGrp="1"/>
          </p:cNvSpPr>
          <p:nvPr>
            <p:ph type="title"/>
          </p:nvPr>
        </p:nvSpPr>
        <p:spPr/>
        <p:txBody>
          <a:bodyPr>
            <a:normAutofit/>
          </a:bodyPr>
          <a:lstStyle/>
          <a:p>
            <a:r>
              <a:rPr lang="nb-NO" sz="4000">
                <a:ea typeface="Calibri"/>
                <a:cs typeface="Calibri"/>
              </a:rPr>
              <a:t>Utslagene på de 4 kan også bety</a:t>
            </a:r>
            <a:endParaRPr lang="nb-NO" sz="4000"/>
          </a:p>
        </p:txBody>
      </p:sp>
      <p:sp>
        <p:nvSpPr>
          <p:cNvPr id="6" name="Plassholder for innhold 5">
            <a:extLst>
              <a:ext uri="{FF2B5EF4-FFF2-40B4-BE49-F238E27FC236}">
                <a16:creationId xmlns:a16="http://schemas.microsoft.com/office/drawing/2014/main" id="{2EE34EED-E30A-DB92-4C11-6F8FAD953B18}"/>
              </a:ext>
            </a:extLst>
          </p:cNvPr>
          <p:cNvSpPr>
            <a:spLocks noGrp="1"/>
          </p:cNvSpPr>
          <p:nvPr>
            <p:ph idx="1"/>
          </p:nvPr>
        </p:nvSpPr>
        <p:spPr/>
        <p:txBody>
          <a:bodyPr vert="horz" lIns="91440" tIns="45720" rIns="91440" bIns="45720" rtlCol="0" anchor="t">
            <a:normAutofit/>
          </a:bodyPr>
          <a:lstStyle/>
          <a:p>
            <a:r>
              <a:rPr lang="nb-NO">
                <a:ea typeface="Calibri"/>
                <a:cs typeface="Calibri"/>
              </a:rPr>
              <a:t>Leukocytter</a:t>
            </a:r>
          </a:p>
          <a:p>
            <a:pPr lvl="1">
              <a:buFont typeface="Courier New" panose="020B0604020202020204" pitchFamily="34" charset="0"/>
              <a:buChar char="o"/>
            </a:pPr>
            <a:r>
              <a:rPr lang="nb-NO">
                <a:ea typeface="Calibri"/>
                <a:cs typeface="Calibri"/>
              </a:rPr>
              <a:t> Inflammasjon, annen prosess som cancer</a:t>
            </a:r>
          </a:p>
          <a:p>
            <a:r>
              <a:rPr lang="nb-NO">
                <a:ea typeface="Calibri"/>
                <a:cs typeface="Calibri"/>
              </a:rPr>
              <a:t>Nitritt</a:t>
            </a:r>
          </a:p>
          <a:p>
            <a:pPr lvl="1">
              <a:buFont typeface="Courier New" panose="020B0604020202020204" pitchFamily="34" charset="0"/>
              <a:buChar char="o"/>
            </a:pPr>
            <a:r>
              <a:rPr lang="nb-NO" sz="2800">
                <a:ea typeface="Calibri"/>
                <a:cs typeface="Calibri"/>
              </a:rPr>
              <a:t> </a:t>
            </a:r>
            <a:r>
              <a:rPr lang="nb-NO">
                <a:ea typeface="Calibri"/>
                <a:cs typeface="Calibri"/>
              </a:rPr>
              <a:t>Gram negative staver i blæren (4 timer siden forrige vannlatning)</a:t>
            </a:r>
          </a:p>
          <a:p>
            <a:r>
              <a:rPr lang="nb-NO">
                <a:ea typeface="Calibri"/>
                <a:cs typeface="Calibri"/>
              </a:rPr>
              <a:t>Blod  </a:t>
            </a:r>
          </a:p>
          <a:p>
            <a:pPr lvl="1">
              <a:buFont typeface="Courier New" panose="020B0604020202020204" pitchFamily="34" charset="0"/>
              <a:buChar char="o"/>
            </a:pPr>
            <a:r>
              <a:rPr lang="nb-NO">
                <a:ea typeface="Calibri"/>
                <a:cs typeface="Calibri"/>
              </a:rPr>
              <a:t>Forhold i blære som kan kreve utredning, som for eksempel blærecancer, skader</a:t>
            </a:r>
            <a:endParaRPr lang="nb-NO"/>
          </a:p>
          <a:p>
            <a:r>
              <a:rPr lang="nb-NO">
                <a:ea typeface="Calibri"/>
                <a:cs typeface="Calibri"/>
              </a:rPr>
              <a:t>Protein</a:t>
            </a:r>
          </a:p>
          <a:p>
            <a:pPr lvl="1">
              <a:buFont typeface="Courier New" panose="020B0604020202020204" pitchFamily="34" charset="0"/>
              <a:buChar char="o"/>
            </a:pPr>
            <a:r>
              <a:rPr lang="nb-NO" sz="2500">
                <a:ea typeface="Calibri"/>
                <a:cs typeface="Calibri"/>
              </a:rPr>
              <a:t>Inflammasjon, nyreskade</a:t>
            </a:r>
            <a:r>
              <a:rPr lang="nb-NO">
                <a:ea typeface="Calibri"/>
                <a:cs typeface="Calibri"/>
              </a:rPr>
              <a:t> </a:t>
            </a:r>
          </a:p>
        </p:txBody>
      </p:sp>
    </p:spTree>
    <p:extLst>
      <p:ext uri="{BB962C8B-B14F-4D97-AF65-F5344CB8AC3E}">
        <p14:creationId xmlns:p14="http://schemas.microsoft.com/office/powerpoint/2010/main" val="421027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6577E-1F06-1C8C-1268-B4EEDAB1C90D}"/>
              </a:ext>
            </a:extLst>
          </p:cNvPr>
          <p:cNvSpPr>
            <a:spLocks noGrp="1"/>
          </p:cNvSpPr>
          <p:nvPr>
            <p:ph type="title"/>
          </p:nvPr>
        </p:nvSpPr>
        <p:spPr>
          <a:xfrm>
            <a:off x="838200" y="1183492"/>
            <a:ext cx="9636890" cy="1070811"/>
          </a:xfrm>
        </p:spPr>
        <p:txBody>
          <a:bodyPr>
            <a:normAutofit fontScale="90000"/>
          </a:bodyPr>
          <a:lstStyle/>
          <a:p>
            <a:r>
              <a:rPr lang="nb-NO" sz="4000">
                <a:ea typeface="Calibri"/>
                <a:cs typeface="Calibri"/>
              </a:rPr>
              <a:t>For å kunne stole på resultatet er det viktig at prøven tas og oppbevares riktigst mulig</a:t>
            </a:r>
          </a:p>
          <a:p>
            <a:endParaRPr lang="nb-NO">
              <a:ea typeface="Calibri"/>
              <a:cs typeface="Calibri"/>
            </a:endParaRPr>
          </a:p>
        </p:txBody>
      </p:sp>
      <p:pic>
        <p:nvPicPr>
          <p:cNvPr id="4" name="Plassholder for innhold 3" descr="Tabell fra urinprøvesjekklisten som handler om selve prøvetakningen. Hvordan er prøven tatt og oppbevart før det er tatt urinstrimmelunderøkelse, samt dato og tidspunkt for prøvetakning">
            <a:extLst>
              <a:ext uri="{FF2B5EF4-FFF2-40B4-BE49-F238E27FC236}">
                <a16:creationId xmlns:a16="http://schemas.microsoft.com/office/drawing/2014/main" id="{ACB4EBD1-2FA3-C7B0-9BD6-398F90DAABEB}"/>
              </a:ext>
            </a:extLst>
          </p:cNvPr>
          <p:cNvPicPr>
            <a:picLocks noGrp="1" noChangeAspect="1"/>
          </p:cNvPicPr>
          <p:nvPr>
            <p:ph idx="1"/>
          </p:nvPr>
        </p:nvPicPr>
        <p:blipFill>
          <a:blip r:embed="rId3"/>
          <a:stretch>
            <a:fillRect/>
          </a:stretch>
        </p:blipFill>
        <p:spPr>
          <a:xfrm>
            <a:off x="553919" y="2049839"/>
            <a:ext cx="10711447" cy="4206206"/>
          </a:xfrm>
        </p:spPr>
      </p:pic>
    </p:spTree>
    <p:extLst>
      <p:ext uri="{BB962C8B-B14F-4D97-AF65-F5344CB8AC3E}">
        <p14:creationId xmlns:p14="http://schemas.microsoft.com/office/powerpoint/2010/main" val="3555358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EEDD666-FFF8-4C86-B05E-83C7EF6D8DEE}" vid="{C2F8DDFE-A8C1-4E25-9EDF-9F8122D607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0CE87B-8F1F-406E-8EE2-56033E68EB85}">
  <ds:schemaRefs>
    <ds:schemaRef ds:uri="300916a6-0657-4377-bddc-dadd6a040562"/>
    <ds:schemaRef ds:uri="5c77bd65-c01a-4f28-b19a-4f430f78a4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725E4B-7A48-4E05-927B-77E0B0EF0D95}">
  <ds:schemaRefs>
    <ds:schemaRef ds:uri="300916a6-0657-4377-bddc-dadd6a040562"/>
    <ds:schemaRef ds:uri="5c77bd65-c01a-4f28-b19a-4f430f78a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6C9696-7F41-45E8-AB0E-F8881D4CAFF5}">
  <ds:schemaRefs>
    <ds:schemaRef ds:uri="http://schemas.microsoft.com/sharepoint/v3/contenttype/forms"/>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RASK-mal</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Bakteriuri og urinstrimmelundersøkelse</vt:lpstr>
      <vt:lpstr>Bakteriuri = bakterier i urinen</vt:lpstr>
      <vt:lpstr>"Asymptomatisk bakteriuri" = bakteriuri &gt;100.000 kolonier per ml</vt:lpstr>
      <vt:lpstr>Urinprøvesjekklisten</vt:lpstr>
      <vt:lpstr>Urinveisinfeksjon (UVI) – symptomer</vt:lpstr>
      <vt:lpstr>Bakteriuri er altså ikke UVI</vt:lpstr>
      <vt:lpstr>Hvordan kan urinstrimmelundersøkelse hjelpe oss?</vt:lpstr>
      <vt:lpstr>Utslagene på de 4 kan også bety</vt:lpstr>
      <vt:lpstr>For å kunne stole på resultatet er det viktig at prøven tas og oppbevares riktigst mulig </vt:lpstr>
      <vt:lpstr>Når er det indikasjon for urinprøve på sykehjem?</vt:lpstr>
      <vt:lpstr>Hva skriver du på rekvisisjonen?</vt:lpstr>
      <vt:lpstr>Oppsummert</vt:lpstr>
      <vt:lpstr>Og hvis du skal behandle</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Sigurd Høye</dc:creator>
  <cp:revision>1</cp:revision>
  <dcterms:created xsi:type="dcterms:W3CDTF">2023-10-09T13:53:37Z</dcterms:created>
  <dcterms:modified xsi:type="dcterms:W3CDTF">2025-05-26T06:31:42Z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y fmtid="{D5CDD505-2E9C-101B-9397-08002B2CF9AE}" pid="3" name="MediaServiceImageTags">
    <vt:lpwstr/>
  </property>
</Properties>
</file>