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6"/>
  </p:notesMasterIdLst>
  <p:sldIdLst>
    <p:sldId id="3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D3199-6FF1-4349-9F33-5EFD172A95CD}" v="8" dt="2026-06-30T08:50:5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AE31-07E1-4EB4-9335-6036BF79E086}" type="datetimeFigureOut">
              <a:rPr lang="nb-NO" smtClean="0"/>
              <a:t>30.06.2026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EBD3-1BF5-4334-8EBB-1D7D1D5DA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03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6B6D-5B73-7A4C-984B-75E154DA9E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935"/>
            <a:ext cx="103632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19652"/>
            <a:ext cx="85344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  <p:pic>
        <p:nvPicPr>
          <p:cNvPr id="10" name="Picture 9" descr="logo kas rgb_01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4102189"/>
            <a:ext cx="6495339" cy="22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5580"/>
            <a:ext cx="4011084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00449"/>
            <a:ext cx="6815667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61565"/>
            <a:ext cx="4011084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13976" y="2292500"/>
            <a:ext cx="10972800" cy="35792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5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00" y="137274"/>
            <a:ext cx="100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9360000" cy="6264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4982B5"/>
                </a:solidFill>
              </a:defRPr>
            </a:lvl1pPr>
          </a:lstStyle>
          <a:p>
            <a:pPr algn="l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202123" y="6112782"/>
            <a:ext cx="1700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4982B5"/>
                </a:solidFill>
              </a:defRPr>
            </a:lvl1pPr>
          </a:lstStyle>
          <a:p>
            <a:fld id="{485D11AA-9E4F-D14B-A6DA-2B445EC69DFE}" type="datetimeFigureOut">
              <a:rPr lang="en-US"/>
              <a:pPr/>
              <a:t>6/30/2026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609600" y="5980649"/>
            <a:ext cx="2582400" cy="6264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7CBCF3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8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0" y="562906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Velkommen til webinar 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>
                <a:solidFill>
                  <a:srgbClr val="002060"/>
                </a:solidFill>
                <a:latin typeface="Calibri"/>
              </a:rPr>
              <a:t>10</a:t>
            </a: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september 2026 kl 12.00 – 12.30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Bilde 4" descr="Et bilde som inneholder tekst, Font, Grafikk, Elektrisk blå&#10;&#10;KI-generert innhold kan være feil.">
            <a:extLst>
              <a:ext uri="{FF2B5EF4-FFF2-40B4-BE49-F238E27FC236}">
                <a16:creationId xmlns:a16="http://schemas.microsoft.com/office/drawing/2014/main" id="{20348A13-BAC7-A4C7-576E-8B662680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1" y="163585"/>
            <a:ext cx="3036833" cy="51741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F9801BA-FEE7-2765-BEC0-9904BF892C9E}"/>
              </a:ext>
            </a:extLst>
          </p:cNvPr>
          <p:cNvSpPr txBox="1"/>
          <p:nvPr/>
        </p:nvSpPr>
        <p:spPr>
          <a:xfrm>
            <a:off x="1957388" y="4653779"/>
            <a:ext cx="82772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Møteleder: </a:t>
            </a:r>
            <a:r>
              <a:rPr lang="nb-NO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Brita Skodvin,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NSAS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85AD08F-D9F1-F1B5-81CF-4B1CB15C6CD5}"/>
              </a:ext>
            </a:extLst>
          </p:cNvPr>
          <p:cNvSpPr txBox="1"/>
          <p:nvPr/>
        </p:nvSpPr>
        <p:spPr>
          <a:xfrm>
            <a:off x="6245351" y="6519446"/>
            <a:ext cx="426589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 koden for lenke til arrangementet på Teams</a:t>
            </a:r>
            <a:endParaRPr kumimoji="0" lang="nb-NO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ED50826-7188-3A14-0AA8-C603B104A5A9}"/>
              </a:ext>
            </a:extLst>
          </p:cNvPr>
          <p:cNvSpPr txBox="1"/>
          <p:nvPr/>
        </p:nvSpPr>
        <p:spPr>
          <a:xfrm>
            <a:off x="8758" y="2095005"/>
            <a:ext cx="12183241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457200"/>
            <a:r>
              <a:rPr lang="nb-NO" sz="4000" b="1" dirty="0">
                <a:solidFill>
                  <a:schemeClr val="accent2"/>
                </a:solidFill>
                <a:latin typeface="Calibri"/>
              </a:rPr>
              <a:t>Resistensbestemmelse enkelt forklart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lvl="0" algn="ctr" defTabSz="457200"/>
            <a:r>
              <a:rPr lang="nb-NO" sz="4000" b="1" dirty="0">
                <a:solidFill>
                  <a:schemeClr val="accent2"/>
                </a:solidFill>
                <a:latin typeface="Calibri"/>
              </a:rPr>
              <a:t>prinsipper, metoder og klinisk betydning</a:t>
            </a:r>
            <a:endParaRPr kumimoji="0" lang="nb-NO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lvl="0" defTabSz="609585"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                                                   v/</a:t>
            </a:r>
            <a:r>
              <a:rPr lang="en-GB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Christoffer Lindemann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Mikrobiologisk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avdeling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Helse Bergen, AFA, EUCAST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C962E49-6676-2426-2086-63F728DF8A4C}"/>
              </a:ext>
            </a:extLst>
          </p:cNvPr>
          <p:cNvSpPr txBox="1"/>
          <p:nvPr/>
        </p:nvSpPr>
        <p:spPr>
          <a:xfrm>
            <a:off x="1300163" y="6641995"/>
            <a:ext cx="131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ECDC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817C61-2BE5-C504-D935-29DD54924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984" y="5114985"/>
            <a:ext cx="1743015" cy="174301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05AB48B-499C-51C0-6CC8-E30691495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71" y="4222098"/>
            <a:ext cx="3196676" cy="24028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468235"/>
      </p:ext>
    </p:extLst>
  </p:cSld>
  <p:clrMapOvr>
    <a:masterClrMapping/>
  </p:clrMapOvr>
</p:sld>
</file>

<file path=ppt/theme/theme1.xml><?xml version="1.0" encoding="utf-8"?>
<a:theme xmlns:a="http://schemas.openxmlformats.org/drawingml/2006/main" name="K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1d8ee1ed4d15055589ba336e9c5901c3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5125383abd2fc86c47ef62c876a42f23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DC54DF-C31A-47C6-AD83-D25B067092EC}">
  <ds:schemaRefs>
    <ds:schemaRef ds:uri="http://schemas.microsoft.com/office/2006/metadata/properties"/>
    <ds:schemaRef ds:uri="http://schemas.microsoft.com/office/infopath/2007/PartnerControls"/>
    <ds:schemaRef ds:uri="c3443be9-b74f-46dd-abdf-16706e8a254f"/>
    <ds:schemaRef ds:uri="16c4fccd-ad23-45e4-b5f7-542f4ebe0ef2"/>
  </ds:schemaRefs>
</ds:datastoreItem>
</file>

<file path=customXml/itemProps2.xml><?xml version="1.0" encoding="utf-8"?>
<ds:datastoreItem xmlns:ds="http://schemas.openxmlformats.org/officeDocument/2006/customXml" ds:itemID="{DCEBD301-D889-4D31-BA34-43FF0E1AB6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6668A2-8E71-44E9-AA92-A9325C6D7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4fccd-ad23-45e4-b5f7-542f4ebe0ef2"/>
    <ds:schemaRef ds:uri="c3443be9-b74f-46dd-abdf-16706e8a2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c3ffc1c-ef00-4620-9c2f-7d9c1597774b}" enabled="1" method="Standard" siteId="{bdcbe535-f3cf-49f5-8a6a-fb6d98dc783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KAS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Skodvin, Brita</dc:creator>
  <cp:lastModifiedBy>Skodvin, Brita</cp:lastModifiedBy>
  <cp:revision>3</cp:revision>
  <dcterms:created xsi:type="dcterms:W3CDTF">2026-06-30T07:45:13Z</dcterms:created>
  <dcterms:modified xsi:type="dcterms:W3CDTF">2026-06-30T08:50:52Z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0x0101007C31A7AEE8B5D24C91D75EC8AB567F83</vt:lpwstr>
  </property>
  <property fmtid="{D5CDD505-2E9C-101B-9397-08002B2CF9AE}" pid="3" name="ClassificationContentMarkingFooterLocations">
    <vt:lpwstr>Office-tema:8</vt:lpwstr>
  </property>
  <property fmtid="{D5CDD505-2E9C-101B-9397-08002B2CF9AE}" pid="4" name="ClassificationContentMarkingFooterText">
    <vt:lpwstr>Følsomhet Intern (gul)</vt:lpwstr>
  </property>
  <property fmtid="{D5CDD505-2E9C-101B-9397-08002B2CF9AE}" pid="5" name="MediaServiceImageTags">
    <vt:lpwstr/>
  </property>
</Properties>
</file>