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607BCA-D3AE-47AA-AA26-48C506C8D3A4}" v="230" dt="2023-10-18T09:30:12.743"/>
    <p1510:client id="{52918ECA-0A55-4EDF-86BB-D987331DCC06}" v="160" dt="2023-10-17T11:37:42.926"/>
    <p1510:client id="{73BB20D9-A86E-4A0F-9872-1FE44EB4E0F5}" v="246" dt="2023-10-17T11:33:05.026"/>
    <p1510:client id="{D39B8895-59B1-4DDD-89CB-B146DDDE9A78}" v="4" dt="2023-10-18T10:32:19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7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645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096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914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088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4044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67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19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84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63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39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8B294-63E9-462A-9B42-011A1B2ABE64}" type="datetimeFigureOut">
              <a:rPr lang="nb-NO" smtClean="0"/>
              <a:t>18.10.2023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9BA59-DA02-4046-94C5-78D944A51D0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186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ibiotika.no/antibiotikauken2023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955" y="-617"/>
            <a:ext cx="1967308" cy="861236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777105" y="4388338"/>
            <a:ext cx="5542766" cy="1061444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nb-NO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nb-NO" sz="2000" dirty="0">
                <a:latin typeface="Calibri"/>
                <a:cs typeface="Times New Roman"/>
              </a:rPr>
              <a:t>Videopresentasjonen finner du her: </a:t>
            </a:r>
            <a:endParaRPr lang="nb-NO" sz="2000" dirty="0">
              <a:solidFill>
                <a:srgbClr val="FF0000"/>
              </a:solidFill>
              <a:ea typeface="+mn-lt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nb-NO" sz="2800" b="1" dirty="0">
                <a:solidFill>
                  <a:srgbClr val="00206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antibiotika.no/antibiotikauken2023</a:t>
            </a:r>
            <a:endParaRPr lang="nb-NO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90538" y="860397"/>
            <a:ext cx="11210924" cy="181241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>
              <a:lnSpc>
                <a:spcPct val="107000"/>
              </a:lnSpc>
            </a:pPr>
            <a:r>
              <a:rPr lang="nb-NO" sz="2400" b="1" dirty="0">
                <a:ea typeface="Calibri"/>
                <a:cs typeface="Times New Roman"/>
              </a:rPr>
              <a:t>Ønsker du påfyll av informasjon om antibiotikaresistens?</a:t>
            </a:r>
          </a:p>
          <a:p>
            <a:pPr algn="ctr">
              <a:lnSpc>
                <a:spcPct val="107000"/>
              </a:lnSpc>
            </a:pPr>
            <a:r>
              <a:rPr lang="nb-NO" dirty="0">
                <a:latin typeface="Calibri"/>
                <a:cs typeface="Times New Roman"/>
              </a:rPr>
              <a:t>Se videopresentasjonen som er utarbeidet i anledning Antibiotika-uken 2023. </a:t>
            </a:r>
            <a:endParaRPr lang="nb-NO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</a:pPr>
            <a:endParaRPr lang="nb-NO" dirty="0">
              <a:latin typeface="Calibri"/>
              <a:cs typeface="Times New Roman"/>
            </a:endParaRPr>
          </a:p>
          <a:p>
            <a:pPr algn="ctr">
              <a:lnSpc>
                <a:spcPct val="107000"/>
              </a:lnSpc>
            </a:pPr>
            <a:r>
              <a:rPr lang="nb-NO" sz="4800" b="1" dirty="0">
                <a:solidFill>
                  <a:srgbClr val="002060"/>
                </a:solidFill>
                <a:latin typeface="Calibri"/>
                <a:cs typeface="Times New Roman"/>
              </a:rPr>
              <a:t>Antibiotikaresistens – hva må du vite?</a:t>
            </a:r>
            <a:endParaRPr lang="nb-NO" sz="28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Bilde 2" descr="Et bilde som inneholder tekst, Font, skjermbilde, design&#10;&#10;Automatisk generert beskrivelse">
            <a:extLst>
              <a:ext uri="{FF2B5EF4-FFF2-40B4-BE49-F238E27FC236}">
                <a16:creationId xmlns:a16="http://schemas.microsoft.com/office/drawing/2014/main" id="{D2A0ED52-B66B-4AD5-D79A-5C42645D7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"/>
            <a:ext cx="1984201" cy="859630"/>
          </a:xfrm>
          <a:prstGeom prst="rect">
            <a:avLst/>
          </a:prstGeom>
        </p:spPr>
      </p:pic>
      <p:pic>
        <p:nvPicPr>
          <p:cNvPr id="10" name="Bilde 9" descr="Et bilde som inneholder Menneskeansikt, person, klær, Kinn&#10;&#10;Automatisk generert beskrivelse">
            <a:extLst>
              <a:ext uri="{FF2B5EF4-FFF2-40B4-BE49-F238E27FC236}">
                <a16:creationId xmlns:a16="http://schemas.microsoft.com/office/drawing/2014/main" id="{D10FB2A1-0F2A-E54F-6F7E-BDE24342E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65" y="2992108"/>
            <a:ext cx="8374171" cy="386589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0905154-E2D0-5C7F-FBF8-14B646D15BB3}"/>
              </a:ext>
            </a:extLst>
          </p:cNvPr>
          <p:cNvSpPr txBox="1"/>
          <p:nvPr/>
        </p:nvSpPr>
        <p:spPr>
          <a:xfrm>
            <a:off x="6898329" y="6299350"/>
            <a:ext cx="5296159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b="1" dirty="0">
                <a:cs typeface="Calibri"/>
              </a:rPr>
              <a:t>Overlege</a:t>
            </a:r>
            <a:r>
              <a:rPr lang="nb-NO" sz="1500" b="1" dirty="0">
                <a:cs typeface="Calibri"/>
              </a:rPr>
              <a:t> </a:t>
            </a:r>
            <a:r>
              <a:rPr lang="nb-NO" b="1" dirty="0">
                <a:cs typeface="Calibri"/>
              </a:rPr>
              <a:t>Bjørn Blomberg</a:t>
            </a:r>
            <a:br>
              <a:rPr lang="nb-NO" sz="1600" dirty="0">
                <a:cs typeface="Calibri"/>
              </a:rPr>
            </a:br>
            <a:r>
              <a:rPr lang="nb-NO" sz="1400" dirty="0">
                <a:cs typeface="Calibri"/>
              </a:rPr>
              <a:t>Infeksjonsseksjonen</a:t>
            </a:r>
            <a:r>
              <a:rPr lang="nb-NO" sz="1200" dirty="0">
                <a:cs typeface="Calibri"/>
              </a:rPr>
              <a:t>, </a:t>
            </a:r>
            <a:r>
              <a:rPr lang="nb-NO" sz="1400" dirty="0">
                <a:cs typeface="Calibri"/>
              </a:rPr>
              <a:t>Medisinsk klinikk, Haukeland Universitetssjukehus</a:t>
            </a: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F94BB6A-29AB-0972-E529-1031573AF5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72816"/>
            <a:ext cx="3675486" cy="2447961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1786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31A7AEE8B5D24C91D75EC8AB567F83" ma:contentTypeVersion="14" ma:contentTypeDescription="Opprett et nytt dokument." ma:contentTypeScope="" ma:versionID="86ad1df884df21077ad12d9de8b10ee2">
  <xsd:schema xmlns:xsd="http://www.w3.org/2001/XMLSchema" xmlns:xs="http://www.w3.org/2001/XMLSchema" xmlns:p="http://schemas.microsoft.com/office/2006/metadata/properties" xmlns:ns2="16c4fccd-ad23-45e4-b5f7-542f4ebe0ef2" xmlns:ns3="c3443be9-b74f-46dd-abdf-16706e8a254f" targetNamespace="http://schemas.microsoft.com/office/2006/metadata/properties" ma:root="true" ma:fieldsID="32a4bf227994a54b0b3e62b57df78211" ns2:_="" ns3:_="">
    <xsd:import namespace="16c4fccd-ad23-45e4-b5f7-542f4ebe0ef2"/>
    <xsd:import namespace="c3443be9-b74f-46dd-abdf-16706e8a25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4fccd-ad23-45e4-b5f7-542f4ebe0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43be9-b74f-46dd-abdf-16706e8a254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8d87da3-7125-4b85-ac33-363c28f3fa90}" ma:internalName="TaxCatchAll" ma:showField="CatchAllData" ma:web="c3443be9-b74f-46dd-abdf-16706e8a25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443be9-b74f-46dd-abdf-16706e8a254f" xsi:nil="true"/>
    <lcf76f155ced4ddcb4097134ff3c332f xmlns="16c4fccd-ad23-45e4-b5f7-542f4ebe0ef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4BFD6-9BEC-4421-A4A4-6FEE107ACC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4fccd-ad23-45e4-b5f7-542f4ebe0ef2"/>
    <ds:schemaRef ds:uri="c3443be9-b74f-46dd-abdf-16706e8a25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A5CE2A-474E-4ED6-B162-3ED25CB0C974}">
  <ds:schemaRefs>
    <ds:schemaRef ds:uri="c3443be9-b74f-46dd-abdf-16706e8a254f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4fccd-ad23-45e4-b5f7-542f4ebe0ef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95A9BE2-3CB1-4B05-B596-2E66A0A579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46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Office-tema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Neteland, Marion Iren</dc:creator>
  <cp:lastModifiedBy>Neteland, Marion Iren</cp:lastModifiedBy>
  <cp:revision>152</cp:revision>
  <dcterms:created xsi:type="dcterms:W3CDTF">2022-10-14T08:19:21Z</dcterms:created>
  <dcterms:modified xsi:type="dcterms:W3CDTF">2023-10-18T10:33:16Z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0x0101007C31A7AEE8B5D24C91D75EC8AB567F83</vt:lpwstr>
  </property>
  <property fmtid="{D5CDD505-2E9C-101B-9397-08002B2CF9AE}" pid="3" name="ClassificationContentMarkingFooterLocations">
    <vt:lpwstr>Office-tema:8</vt:lpwstr>
  </property>
  <property fmtid="{D5CDD505-2E9C-101B-9397-08002B2CF9AE}" pid="4" name="ClassificationContentMarkingFooterText">
    <vt:lpwstr>Følsomhet Intern (gul)</vt:lpwstr>
  </property>
  <property fmtid="{D5CDD505-2E9C-101B-9397-08002B2CF9AE}" pid="5" name="MediaServiceImageTags">
    <vt:lpwstr/>
  </property>
  <property fmtid="{D5CDD505-2E9C-101B-9397-08002B2CF9AE}" pid="6" name="MSIP_Label_d291ddcc-9a90-46b7-a727-d19b3ec4b730_Enabled">
    <vt:lpwstr>true</vt:lpwstr>
  </property>
  <property fmtid="{D5CDD505-2E9C-101B-9397-08002B2CF9AE}" pid="7" name="MSIP_Label_d291ddcc-9a90-46b7-a727-d19b3ec4b730_SetDate">
    <vt:lpwstr>2023-10-17T10:55:53Z</vt:lpwstr>
  </property>
  <property fmtid="{D5CDD505-2E9C-101B-9397-08002B2CF9AE}" pid="8" name="MSIP_Label_d291ddcc-9a90-46b7-a727-d19b3ec4b730_Method">
    <vt:lpwstr>Privileged</vt:lpwstr>
  </property>
  <property fmtid="{D5CDD505-2E9C-101B-9397-08002B2CF9AE}" pid="9" name="MSIP_Label_d291ddcc-9a90-46b7-a727-d19b3ec4b730_Name">
    <vt:lpwstr>Åpen</vt:lpwstr>
  </property>
  <property fmtid="{D5CDD505-2E9C-101B-9397-08002B2CF9AE}" pid="10" name="MSIP_Label_d291ddcc-9a90-46b7-a727-d19b3ec4b730_SiteId">
    <vt:lpwstr>bdcbe535-f3cf-49f5-8a6a-fb6d98dc7837</vt:lpwstr>
  </property>
  <property fmtid="{D5CDD505-2E9C-101B-9397-08002B2CF9AE}" pid="11" name="MSIP_Label_d291ddcc-9a90-46b7-a727-d19b3ec4b730_ActionId">
    <vt:lpwstr>eeaf075d-c3e2-47c8-b4ec-34f50ebfa745</vt:lpwstr>
  </property>
  <property fmtid="{D5CDD505-2E9C-101B-9397-08002B2CF9AE}" pid="12" name="MSIP_Label_d291ddcc-9a90-46b7-a727-d19b3ec4b730_ContentBits">
    <vt:lpwstr>0</vt:lpwstr>
  </property>
</Properties>
</file>