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02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CCFF"/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9BA54-F820-4411-A59B-B08EAEA90348}" v="12" dt="2025-10-20T12:52:46.621"/>
    <p1510:client id="{20E55D8C-DC2A-42DE-8FF9-A1E28EACFEF5}" v="54" dt="2025-10-20T06:15:59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eland, Marion Iren" userId="S::miol@ihelse.net::7e5dfbc1-23b2-4fcd-935c-9a62cc872772" providerId="AD" clId="Web-{20E55D8C-DC2A-42DE-8FF9-A1E28EACFEF5}"/>
    <pc:docChg chg="modSld">
      <pc:chgData name="Neteland, Marion Iren" userId="S::miol@ihelse.net::7e5dfbc1-23b2-4fcd-935c-9a62cc872772" providerId="AD" clId="Web-{20E55D8C-DC2A-42DE-8FF9-A1E28EACFEF5}" dt="2025-10-20T06:15:59.348" v="27" actId="20577"/>
      <pc:docMkLst>
        <pc:docMk/>
      </pc:docMkLst>
      <pc:sldChg chg="delSp modSp">
        <pc:chgData name="Neteland, Marion Iren" userId="S::miol@ihelse.net::7e5dfbc1-23b2-4fcd-935c-9a62cc872772" providerId="AD" clId="Web-{20E55D8C-DC2A-42DE-8FF9-A1E28EACFEF5}" dt="2025-10-20T06:15:59.348" v="27" actId="20577"/>
        <pc:sldMkLst>
          <pc:docMk/>
          <pc:sldMk cId="3571468235" sldId="302"/>
        </pc:sldMkLst>
        <pc:spChg chg="mod">
          <ac:chgData name="Neteland, Marion Iren" userId="S::miol@ihelse.net::7e5dfbc1-23b2-4fcd-935c-9a62cc872772" providerId="AD" clId="Web-{20E55D8C-DC2A-42DE-8FF9-A1E28EACFEF5}" dt="2025-10-20T06:15:59.348" v="27" actId="20577"/>
          <ac:spMkLst>
            <pc:docMk/>
            <pc:sldMk cId="3571468235" sldId="302"/>
            <ac:spMk id="4" creationId="{00000000-0000-0000-0000-000000000000}"/>
          </ac:spMkLst>
        </pc:spChg>
        <pc:spChg chg="mod">
          <ac:chgData name="Neteland, Marion Iren" userId="S::miol@ihelse.net::7e5dfbc1-23b2-4fcd-935c-9a62cc872772" providerId="AD" clId="Web-{20E55D8C-DC2A-42DE-8FF9-A1E28EACFEF5}" dt="2025-10-20T06:15:21.723" v="6" actId="20577"/>
          <ac:spMkLst>
            <pc:docMk/>
            <pc:sldMk cId="3571468235" sldId="302"/>
            <ac:spMk id="7" creationId="{2F9801BA-FEE7-2765-BEC0-9904BF892C9E}"/>
          </ac:spMkLst>
        </pc:spChg>
        <pc:picChg chg="del">
          <ac:chgData name="Neteland, Marion Iren" userId="S::miol@ihelse.net::7e5dfbc1-23b2-4fcd-935c-9a62cc872772" providerId="AD" clId="Web-{20E55D8C-DC2A-42DE-8FF9-A1E28EACFEF5}" dt="2025-10-20T06:14:57.706" v="0"/>
          <ac:picMkLst>
            <pc:docMk/>
            <pc:sldMk cId="3571468235" sldId="302"/>
            <ac:picMk id="3" creationId="{8FA1329B-A391-9E70-1CD5-B2716C2AF6D0}"/>
          </ac:picMkLst>
        </pc:picChg>
        <pc:picChg chg="del">
          <ac:chgData name="Neteland, Marion Iren" userId="S::miol@ihelse.net::7e5dfbc1-23b2-4fcd-935c-9a62cc872772" providerId="AD" clId="Web-{20E55D8C-DC2A-42DE-8FF9-A1E28EACFEF5}" dt="2025-10-20T06:15:06.488" v="1"/>
          <ac:picMkLst>
            <pc:docMk/>
            <pc:sldMk cId="3571468235" sldId="302"/>
            <ac:picMk id="6" creationId="{6AACB275-0C19-F9AA-E564-4D19230A2153}"/>
          </ac:picMkLst>
        </pc:picChg>
      </pc:sldChg>
    </pc:docChg>
  </pc:docChgLst>
  <pc:docChgLst>
    <pc:chgData name="Neteland, Marion Iren" userId="7e5dfbc1-23b2-4fcd-935c-9a62cc872772" providerId="ADAL" clId="{0549BA54-F820-4411-A59B-B08EAEA90348}"/>
    <pc:docChg chg="modSld">
      <pc:chgData name="Neteland, Marion Iren" userId="7e5dfbc1-23b2-4fcd-935c-9a62cc872772" providerId="ADAL" clId="{0549BA54-F820-4411-A59B-B08EAEA90348}" dt="2025-10-20T12:53:15.234" v="293" actId="1076"/>
      <pc:docMkLst>
        <pc:docMk/>
      </pc:docMkLst>
      <pc:sldChg chg="addSp modSp mod">
        <pc:chgData name="Neteland, Marion Iren" userId="7e5dfbc1-23b2-4fcd-935c-9a62cc872772" providerId="ADAL" clId="{0549BA54-F820-4411-A59B-B08EAEA90348}" dt="2025-10-20T12:53:15.234" v="293" actId="1076"/>
        <pc:sldMkLst>
          <pc:docMk/>
          <pc:sldMk cId="3571468235" sldId="302"/>
        </pc:sldMkLst>
        <pc:spChg chg="mod">
          <ac:chgData name="Neteland, Marion Iren" userId="7e5dfbc1-23b2-4fcd-935c-9a62cc872772" providerId="ADAL" clId="{0549BA54-F820-4411-A59B-B08EAEA90348}" dt="2025-10-20T09:12:46.391" v="121" actId="1076"/>
          <ac:spMkLst>
            <pc:docMk/>
            <pc:sldMk cId="3571468235" sldId="302"/>
            <ac:spMk id="4" creationId="{00000000-0000-0000-0000-000000000000}"/>
          </ac:spMkLst>
        </pc:spChg>
        <pc:spChg chg="add mod">
          <ac:chgData name="Neteland, Marion Iren" userId="7e5dfbc1-23b2-4fcd-935c-9a62cc872772" providerId="ADAL" clId="{0549BA54-F820-4411-A59B-B08EAEA90348}" dt="2025-10-20T10:56:07.171" v="286" actId="1076"/>
          <ac:spMkLst>
            <pc:docMk/>
            <pc:sldMk cId="3571468235" sldId="302"/>
            <ac:spMk id="6" creationId="{3C962E49-6676-2426-2086-63F728DF8A4C}"/>
          </ac:spMkLst>
        </pc:spChg>
        <pc:spChg chg="mod">
          <ac:chgData name="Neteland, Marion Iren" userId="7e5dfbc1-23b2-4fcd-935c-9a62cc872772" providerId="ADAL" clId="{0549BA54-F820-4411-A59B-B08EAEA90348}" dt="2025-10-20T09:22:23.185" v="277" actId="1076"/>
          <ac:spMkLst>
            <pc:docMk/>
            <pc:sldMk cId="3571468235" sldId="302"/>
            <ac:spMk id="7" creationId="{2F9801BA-FEE7-2765-BEC0-9904BF892C9E}"/>
          </ac:spMkLst>
        </pc:spChg>
        <pc:spChg chg="mod">
          <ac:chgData name="Neteland, Marion Iren" userId="7e5dfbc1-23b2-4fcd-935c-9a62cc872772" providerId="ADAL" clId="{0549BA54-F820-4411-A59B-B08EAEA90348}" dt="2025-10-20T12:53:15.234" v="293" actId="1076"/>
          <ac:spMkLst>
            <pc:docMk/>
            <pc:sldMk cId="3571468235" sldId="302"/>
            <ac:spMk id="8" creationId="{385AD08F-D9F1-F1B5-81CF-4B1CB15C6CD5}"/>
          </ac:spMkLst>
        </pc:spChg>
        <pc:spChg chg="add mod">
          <ac:chgData name="Neteland, Marion Iren" userId="7e5dfbc1-23b2-4fcd-935c-9a62cc872772" providerId="ADAL" clId="{0549BA54-F820-4411-A59B-B08EAEA90348}" dt="2025-10-20T10:55:33.341" v="283" actId="255"/>
          <ac:spMkLst>
            <pc:docMk/>
            <pc:sldMk cId="3571468235" sldId="302"/>
            <ac:spMk id="9" creationId="{8ED50826-7188-3A14-0AA8-C603B104A5A9}"/>
          </ac:spMkLst>
        </pc:spChg>
        <pc:picChg chg="add mod">
          <ac:chgData name="Neteland, Marion Iren" userId="7e5dfbc1-23b2-4fcd-935c-9a62cc872772" providerId="ADAL" clId="{0549BA54-F820-4411-A59B-B08EAEA90348}" dt="2025-10-20T09:22:34.386" v="279" actId="1076"/>
          <ac:picMkLst>
            <pc:docMk/>
            <pc:sldMk cId="3571468235" sldId="302"/>
            <ac:picMk id="3" creationId="{5A35009D-75CA-DDFD-7A2D-666E01124DD1}"/>
          </ac:picMkLst>
        </pc:picChg>
        <pc:picChg chg="add mod">
          <ac:chgData name="Neteland, Marion Iren" userId="7e5dfbc1-23b2-4fcd-935c-9a62cc872772" providerId="ADAL" clId="{0549BA54-F820-4411-A59B-B08EAEA90348}" dt="2025-10-20T12:53:08.778" v="292" actId="1076"/>
          <ac:picMkLst>
            <pc:docMk/>
            <pc:sldMk cId="3571468235" sldId="302"/>
            <ac:picMk id="10" creationId="{A0C4A727-4305-03A6-B770-132BA413C6F0}"/>
          </ac:picMkLst>
        </pc:picChg>
        <pc:picChg chg="add mod">
          <ac:chgData name="Neteland, Marion Iren" userId="7e5dfbc1-23b2-4fcd-935c-9a62cc872772" providerId="ADAL" clId="{0549BA54-F820-4411-A59B-B08EAEA90348}" dt="2025-10-20T10:55:46.948" v="285" actId="1076"/>
          <ac:picMkLst>
            <pc:docMk/>
            <pc:sldMk cId="3571468235" sldId="302"/>
            <ac:picMk id="1026" creationId="{8215F8DD-6633-8B87-F43A-7AD3E0BE19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2887-C86D-455F-B418-A0767AD6819F}" type="datetimeFigureOut">
              <a:rPr lang="nb-NO" smtClean="0"/>
              <a:t>20.10.2025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4352-07F8-4FD3-A056-87321BA0AD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62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6B6D-5B73-7A4C-984B-75E154DA9E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935"/>
            <a:ext cx="10363200" cy="1364830"/>
          </a:xfrm>
        </p:spPr>
        <p:txBody>
          <a:bodyPr bIns="0"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19652"/>
            <a:ext cx="8534400" cy="1351443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  <p:pic>
        <p:nvPicPr>
          <p:cNvPr id="10" name="Picture 9" descr="logo kas rgb_01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7" y="4102189"/>
            <a:ext cx="6495339" cy="22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4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5580"/>
            <a:ext cx="4011084" cy="74810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00449"/>
            <a:ext cx="6815667" cy="4688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61565"/>
            <a:ext cx="4011084" cy="4027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2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13976" y="2292500"/>
            <a:ext cx="10972800" cy="35792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3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00" y="137274"/>
            <a:ext cx="100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5980649"/>
            <a:ext cx="9360000" cy="62640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540000" tIns="45720" rIns="91440" bIns="93600" rtlCol="0" anchor="ctr"/>
          <a:lstStyle>
            <a:lvl1pPr algn="ctr">
              <a:defRPr sz="1200">
                <a:solidFill>
                  <a:srgbClr val="4982B5"/>
                </a:solidFill>
              </a:defRPr>
            </a:lvl1pPr>
          </a:lstStyle>
          <a:p>
            <a:pPr algn="l"/>
            <a:endParaRPr lang="en-US" sz="24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202123" y="6112782"/>
            <a:ext cx="1700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4982B5"/>
                </a:solidFill>
              </a:defRPr>
            </a:lvl1pPr>
          </a:lstStyle>
          <a:p>
            <a:fld id="{485D11AA-9E4F-D14B-A6DA-2B445EC69DFE}" type="datetimeFigureOut">
              <a:rPr lang="en-US"/>
              <a:pPr/>
              <a:t>10/20/2025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609600" y="5980649"/>
            <a:ext cx="2582400" cy="6264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144000" tIns="45720" rIns="91440" bIns="45720" rtlCol="0" anchor="ctr"/>
          <a:lstStyle>
            <a:lvl1pPr algn="ctr">
              <a:defRPr sz="1800" baseline="0">
                <a:solidFill>
                  <a:srgbClr val="7CBCF3"/>
                </a:solidFill>
              </a:defRPr>
            </a:lvl1pPr>
          </a:lstStyle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0" y="562906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/>
            <a:r>
              <a:rPr lang="nb-NO" sz="3200" dirty="0">
                <a:solidFill>
                  <a:srgbClr val="002060"/>
                </a:solidFill>
                <a:latin typeface="Calibri"/>
              </a:rPr>
              <a:t>Velkommen til webinar </a:t>
            </a:r>
            <a:endParaRPr lang="nb-NO" sz="32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ctr" defTabSz="457200"/>
            <a:r>
              <a:rPr lang="nb-NO" sz="3200" b="1" dirty="0">
                <a:solidFill>
                  <a:srgbClr val="002060"/>
                </a:solidFill>
                <a:latin typeface="Calibri"/>
              </a:rPr>
              <a:t>18. november 2025 kl 12.00 – 12.30</a:t>
            </a:r>
            <a:endParaRPr lang="nb-NO" sz="32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Bilde 4" descr="Et bilde som inneholder tekst, Font, Grafikk, Elektrisk blå&#10;&#10;KI-generert innhold kan være feil.">
            <a:extLst>
              <a:ext uri="{FF2B5EF4-FFF2-40B4-BE49-F238E27FC236}">
                <a16:creationId xmlns:a16="http://schemas.microsoft.com/office/drawing/2014/main" id="{20348A13-BAC7-A4C7-576E-8B662680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" y="4050"/>
            <a:ext cx="3036833" cy="51741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F9801BA-FEE7-2765-BEC0-9904BF892C9E}"/>
              </a:ext>
            </a:extLst>
          </p:cNvPr>
          <p:cNvSpPr txBox="1"/>
          <p:nvPr/>
        </p:nvSpPr>
        <p:spPr>
          <a:xfrm>
            <a:off x="1880130" y="5941435"/>
            <a:ext cx="82772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 b="1" dirty="0">
                <a:solidFill>
                  <a:srgbClr val="002060"/>
                </a:solidFill>
              </a:rPr>
              <a:t>Møteleder: </a:t>
            </a:r>
            <a:r>
              <a:rPr lang="nb-NO" sz="2000" dirty="0">
                <a:solidFill>
                  <a:srgbClr val="002060"/>
                </a:solidFill>
              </a:rPr>
              <a:t>Brita Skodvin, NSAS</a:t>
            </a:r>
            <a:endParaRPr lang="nb-NO" sz="2000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85AD08F-D9F1-F1B5-81CF-4B1CB15C6CD5}"/>
              </a:ext>
            </a:extLst>
          </p:cNvPr>
          <p:cNvSpPr txBox="1"/>
          <p:nvPr/>
        </p:nvSpPr>
        <p:spPr>
          <a:xfrm>
            <a:off x="6525437" y="6519446"/>
            <a:ext cx="426589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 i="1" dirty="0">
                <a:solidFill>
                  <a:prstClr val="black"/>
                </a:solidFill>
                <a:latin typeface="Calibri"/>
              </a:rPr>
              <a:t>Scan koden for lenke til arrangementet på Teams</a:t>
            </a:r>
            <a:endParaRPr lang="nb-NO" sz="1600" i="1" dirty="0">
              <a:solidFill>
                <a:srgbClr val="002060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A35009D-75CA-DDFD-7A2D-666E01124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42" y="3358521"/>
            <a:ext cx="3514999" cy="233989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C962E49-6676-2426-2086-63F728DF8A4C}"/>
              </a:ext>
            </a:extLst>
          </p:cNvPr>
          <p:cNvSpPr txBox="1"/>
          <p:nvPr/>
        </p:nvSpPr>
        <p:spPr>
          <a:xfrm>
            <a:off x="4171950" y="5654294"/>
            <a:ext cx="131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Foto: Colourbox.com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ED50826-7188-3A14-0AA8-C603B104A5A9}"/>
              </a:ext>
            </a:extLst>
          </p:cNvPr>
          <p:cNvSpPr txBox="1"/>
          <p:nvPr/>
        </p:nvSpPr>
        <p:spPr>
          <a:xfrm>
            <a:off x="0" y="1747941"/>
            <a:ext cx="12192000" cy="155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b-NO" sz="4000" b="1" dirty="0">
                <a:solidFill>
                  <a:srgbClr val="00B050"/>
                </a:solidFill>
              </a:rPr>
              <a:t>Urinstrimmeltesting i infeksjonsdiagnostikk</a:t>
            </a:r>
            <a:br>
              <a:rPr lang="nb-NO" sz="2400" b="1" dirty="0">
                <a:solidFill>
                  <a:srgbClr val="00B050"/>
                </a:solidFill>
              </a:rPr>
            </a:br>
            <a:r>
              <a:rPr lang="nb-NO" sz="2800" dirty="0">
                <a:solidFill>
                  <a:srgbClr val="00B050"/>
                </a:solidFill>
              </a:rPr>
              <a:t>Urinstix i klinisk praksis – nytte eller skade?</a:t>
            </a:r>
          </a:p>
          <a:p>
            <a:pPr algn="ctr" defTabSz="457200">
              <a:lnSpc>
                <a:spcPct val="150000"/>
              </a:lnSpc>
            </a:pPr>
            <a:r>
              <a:rPr lang="nb-NO" sz="2000" dirty="0">
                <a:solidFill>
                  <a:srgbClr val="002060"/>
                </a:solidFill>
                <a:ea typeface="Calibri"/>
                <a:cs typeface="Calibri"/>
              </a:rPr>
              <a:t>v/Dagfinn Lunde Markussen, infeksjonslege, Mottaksklinikken Haukeland Universitetssjukehus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15F8DD-6633-8B87-F43A-7AD3E0BE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0"/>
            <a:ext cx="1990725" cy="8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0C4A727-4305-03A6-B770-132BA413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555" y="5280555"/>
            <a:ext cx="1577445" cy="15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8235"/>
      </p:ext>
    </p:extLst>
  </p:cSld>
  <p:clrMapOvr>
    <a:masterClrMapping/>
  </p:clrMapOvr>
</p:sld>
</file>

<file path=ppt/theme/theme1.xml><?xml version="1.0" encoding="utf-8"?>
<a:theme xmlns:a="http://schemas.openxmlformats.org/drawingml/2006/main" name="K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5" ma:contentTypeDescription="Opprett et nytt dokument." ma:contentTypeScope="" ma:versionID="f6a9d8e1f98d86b39f781b29eee434c2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3da0cc556ac4e35485abe0402bf9c9cf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8d87da3-7125-4b85-ac33-363c28f3fa90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53369-DA95-4160-9D14-209201078F69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16c4fccd-ad23-45e4-b5f7-542f4ebe0ef2"/>
    <ds:schemaRef ds:uri="c3443be9-b74f-46dd-abdf-16706e8a254f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E63DAF-FD1F-4053-8125-5B4A04CEC02A}">
  <ds:schemaRefs>
    <ds:schemaRef ds:uri="16c4fccd-ad23-45e4-b5f7-542f4ebe0ef2"/>
    <ds:schemaRef ds:uri="c3443be9-b74f-46dd-abdf-16706e8a25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B78CF2-BD31-4615-9F1F-1103BD2DA4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55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KAS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Skodvin, Brita</dc:creator>
  <cp:lastModifiedBy>Neteland, Marion Iren</cp:lastModifiedBy>
  <cp:revision>44</cp:revision>
  <dcterms:created xsi:type="dcterms:W3CDTF">2023-05-31T07:56:56Z</dcterms:created>
  <dcterms:modified xsi:type="dcterms:W3CDTF">2025-10-20T12:53:17Z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91ddcc-9a90-46b7-a727-d19b3ec4b730_Enabled">
    <vt:lpwstr>true</vt:lpwstr>
  </property>
  <property fmtid="{D5CDD505-2E9C-101B-9397-08002B2CF9AE}" pid="3" name="MSIP_Label_d291ddcc-9a90-46b7-a727-d19b3ec4b730_SetDate">
    <vt:lpwstr>2023-05-31T08:04:43Z</vt:lpwstr>
  </property>
  <property fmtid="{D5CDD505-2E9C-101B-9397-08002B2CF9AE}" pid="4" name="MSIP_Label_d291ddcc-9a90-46b7-a727-d19b3ec4b730_Method">
    <vt:lpwstr>Privileged</vt:lpwstr>
  </property>
  <property fmtid="{D5CDD505-2E9C-101B-9397-08002B2CF9AE}" pid="5" name="MSIP_Label_d291ddcc-9a90-46b7-a727-d19b3ec4b730_Name">
    <vt:lpwstr>Åpen</vt:lpwstr>
  </property>
  <property fmtid="{D5CDD505-2E9C-101B-9397-08002B2CF9AE}" pid="6" name="MSIP_Label_d291ddcc-9a90-46b7-a727-d19b3ec4b730_SiteId">
    <vt:lpwstr>bdcbe535-f3cf-49f5-8a6a-fb6d98dc7837</vt:lpwstr>
  </property>
  <property fmtid="{D5CDD505-2E9C-101B-9397-08002B2CF9AE}" pid="7" name="MSIP_Label_d291ddcc-9a90-46b7-a727-d19b3ec4b730_ActionId">
    <vt:lpwstr>e2b934e8-9799-4aae-b387-e063e35f3d40</vt:lpwstr>
  </property>
  <property fmtid="{D5CDD505-2E9C-101B-9397-08002B2CF9AE}" pid="8" name="MSIP_Label_d291ddcc-9a90-46b7-a727-d19b3ec4b730_ContentBits">
    <vt:lpwstr>0</vt:lpwstr>
  </property>
  <property fmtid="{D5CDD505-2E9C-101B-9397-08002B2CF9AE}" pid="9" name="ContentTypeId">
    <vt:lpwstr>0x0101007C31A7AEE8B5D24C91D75EC8AB567F83</vt:lpwstr>
  </property>
  <property fmtid="{D5CDD505-2E9C-101B-9397-08002B2CF9AE}" pid="10" name="MediaServiceImageTags">
    <vt:lpwstr/>
  </property>
</Properties>
</file>