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300" r:id="rId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66CCFF"/>
    <a:srgbClr val="0066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C8176C-61D5-47C4-80B4-A5F0E43E4F9E}" v="48" dt="2024-10-31T06:12:39.6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0" d="100"/>
          <a:sy n="70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teland, Marion Iren" userId="S::miol@ihelse.net::7e5dfbc1-23b2-4fcd-935c-9a62cc872772" providerId="AD" clId="Web-{938C520D-18ED-4EC2-BF6D-24F39E97BEBF}"/>
    <pc:docChg chg="modSld">
      <pc:chgData name="Neteland, Marion Iren" userId="S::miol@ihelse.net::7e5dfbc1-23b2-4fcd-935c-9a62cc872772" providerId="AD" clId="Web-{938C520D-18ED-4EC2-BF6D-24F39E97BEBF}" dt="2023-12-14T08:23:54.987" v="39" actId="1076"/>
      <pc:docMkLst>
        <pc:docMk/>
      </pc:docMkLst>
      <pc:sldChg chg="modSp">
        <pc:chgData name="Neteland, Marion Iren" userId="S::miol@ihelse.net::7e5dfbc1-23b2-4fcd-935c-9a62cc872772" providerId="AD" clId="Web-{938C520D-18ED-4EC2-BF6D-24F39E97BEBF}" dt="2023-12-14T08:23:54.987" v="39" actId="1076"/>
        <pc:sldMkLst>
          <pc:docMk/>
          <pc:sldMk cId="2648680773" sldId="300"/>
        </pc:sldMkLst>
        <pc:spChg chg="mod">
          <ac:chgData name="Neteland, Marion Iren" userId="S::miol@ihelse.net::7e5dfbc1-23b2-4fcd-935c-9a62cc872772" providerId="AD" clId="Web-{938C520D-18ED-4EC2-BF6D-24F39E97BEBF}" dt="2023-12-14T08:22:07.485" v="10" actId="20577"/>
          <ac:spMkLst>
            <pc:docMk/>
            <pc:sldMk cId="2648680773" sldId="300"/>
            <ac:spMk id="2" creationId="{00000000-0000-0000-0000-000000000000}"/>
          </ac:spMkLst>
        </pc:spChg>
        <pc:spChg chg="mod">
          <ac:chgData name="Neteland, Marion Iren" userId="S::miol@ihelse.net::7e5dfbc1-23b2-4fcd-935c-9a62cc872772" providerId="AD" clId="Web-{938C520D-18ED-4EC2-BF6D-24F39E97BEBF}" dt="2023-12-14T08:21:59.610" v="8" actId="20577"/>
          <ac:spMkLst>
            <pc:docMk/>
            <pc:sldMk cId="2648680773" sldId="300"/>
            <ac:spMk id="4" creationId="{00000000-0000-0000-0000-000000000000}"/>
          </ac:spMkLst>
        </pc:spChg>
        <pc:spChg chg="mod">
          <ac:chgData name="Neteland, Marion Iren" userId="S::miol@ihelse.net::7e5dfbc1-23b2-4fcd-935c-9a62cc872772" providerId="AD" clId="Web-{938C520D-18ED-4EC2-BF6D-24F39E97BEBF}" dt="2023-12-14T08:23:54.987" v="39" actId="1076"/>
          <ac:spMkLst>
            <pc:docMk/>
            <pc:sldMk cId="2648680773" sldId="300"/>
            <ac:spMk id="10" creationId="{883E36AE-6B0F-0972-79DF-48BA1273DEE2}"/>
          </ac:spMkLst>
        </pc:spChg>
        <pc:picChg chg="mod">
          <ac:chgData name="Neteland, Marion Iren" userId="S::miol@ihelse.net::7e5dfbc1-23b2-4fcd-935c-9a62cc872772" providerId="AD" clId="Web-{938C520D-18ED-4EC2-BF6D-24F39E97BEBF}" dt="2023-12-14T08:23:42.706" v="38" actId="1076"/>
          <ac:picMkLst>
            <pc:docMk/>
            <pc:sldMk cId="2648680773" sldId="300"/>
            <ac:picMk id="7" creationId="{6F19496F-1CE5-D97E-B033-761DC9D60CC3}"/>
          </ac:picMkLst>
        </pc:picChg>
      </pc:sldChg>
    </pc:docChg>
  </pc:docChgLst>
  <pc:docChgLst>
    <pc:chgData name="Neteland, Marion Iren" userId="7e5dfbc1-23b2-4fcd-935c-9a62cc872772" providerId="ADAL" clId="{749EF797-0F20-46D7-BB68-7A99560D1CE0}"/>
    <pc:docChg chg="custSel modSld">
      <pc:chgData name="Neteland, Marion Iren" userId="7e5dfbc1-23b2-4fcd-935c-9a62cc872772" providerId="ADAL" clId="{749EF797-0F20-46D7-BB68-7A99560D1CE0}" dt="2023-12-14T10:42:10.989" v="318" actId="20577"/>
      <pc:docMkLst>
        <pc:docMk/>
      </pc:docMkLst>
      <pc:sldChg chg="addSp delSp modSp mod">
        <pc:chgData name="Neteland, Marion Iren" userId="7e5dfbc1-23b2-4fcd-935c-9a62cc872772" providerId="ADAL" clId="{749EF797-0F20-46D7-BB68-7A99560D1CE0}" dt="2023-12-14T10:42:10.989" v="318" actId="20577"/>
        <pc:sldMkLst>
          <pc:docMk/>
          <pc:sldMk cId="2648680773" sldId="300"/>
        </pc:sldMkLst>
        <pc:spChg chg="mod">
          <ac:chgData name="Neteland, Marion Iren" userId="7e5dfbc1-23b2-4fcd-935c-9a62cc872772" providerId="ADAL" clId="{749EF797-0F20-46D7-BB68-7A99560D1CE0}" dt="2023-12-14T08:35:25.882" v="246" actId="1076"/>
          <ac:spMkLst>
            <pc:docMk/>
            <pc:sldMk cId="2648680773" sldId="300"/>
            <ac:spMk id="2" creationId="{00000000-0000-0000-0000-000000000000}"/>
          </ac:spMkLst>
        </pc:spChg>
        <pc:spChg chg="mod">
          <ac:chgData name="Neteland, Marion Iren" userId="7e5dfbc1-23b2-4fcd-935c-9a62cc872772" providerId="ADAL" clId="{749EF797-0F20-46D7-BB68-7A99560D1CE0}" dt="2023-12-14T10:42:10.989" v="318" actId="20577"/>
          <ac:spMkLst>
            <pc:docMk/>
            <pc:sldMk cId="2648680773" sldId="300"/>
            <ac:spMk id="4" creationId="{00000000-0000-0000-0000-000000000000}"/>
          </ac:spMkLst>
        </pc:spChg>
        <pc:spChg chg="add del">
          <ac:chgData name="Neteland, Marion Iren" userId="7e5dfbc1-23b2-4fcd-935c-9a62cc872772" providerId="ADAL" clId="{749EF797-0F20-46D7-BB68-7A99560D1CE0}" dt="2023-12-14T08:31:55.787" v="142" actId="478"/>
          <ac:spMkLst>
            <pc:docMk/>
            <pc:sldMk cId="2648680773" sldId="300"/>
            <ac:spMk id="5" creationId="{57C1E389-A217-7758-4778-B4A25955A97C}"/>
          </ac:spMkLst>
        </pc:spChg>
        <pc:spChg chg="add mod">
          <ac:chgData name="Neteland, Marion Iren" userId="7e5dfbc1-23b2-4fcd-935c-9a62cc872772" providerId="ADAL" clId="{749EF797-0F20-46D7-BB68-7A99560D1CE0}" dt="2023-12-14T08:45:07.227" v="310" actId="1076"/>
          <ac:spMkLst>
            <pc:docMk/>
            <pc:sldMk cId="2648680773" sldId="300"/>
            <ac:spMk id="8" creationId="{0BE7BD11-136E-A7C3-D4A2-C00D28A19C9B}"/>
          </ac:spMkLst>
        </pc:spChg>
        <pc:spChg chg="mod">
          <ac:chgData name="Neteland, Marion Iren" userId="7e5dfbc1-23b2-4fcd-935c-9a62cc872772" providerId="ADAL" clId="{749EF797-0F20-46D7-BB68-7A99560D1CE0}" dt="2023-12-14T08:35:02.349" v="244" actId="1076"/>
          <ac:spMkLst>
            <pc:docMk/>
            <pc:sldMk cId="2648680773" sldId="300"/>
            <ac:spMk id="10" creationId="{883E36AE-6B0F-0972-79DF-48BA1273DEE2}"/>
          </ac:spMkLst>
        </pc:spChg>
        <pc:picChg chg="add mod">
          <ac:chgData name="Neteland, Marion Iren" userId="7e5dfbc1-23b2-4fcd-935c-9a62cc872772" providerId="ADAL" clId="{749EF797-0F20-46D7-BB68-7A99560D1CE0}" dt="2023-12-14T08:44:47.051" v="309" actId="1076"/>
          <ac:picMkLst>
            <pc:docMk/>
            <pc:sldMk cId="2648680773" sldId="300"/>
            <ac:picMk id="6" creationId="{A498A9CA-3C30-2770-48EB-8D0958FF4CE9}"/>
          </ac:picMkLst>
        </pc:picChg>
        <pc:picChg chg="mod">
          <ac:chgData name="Neteland, Marion Iren" userId="7e5dfbc1-23b2-4fcd-935c-9a62cc872772" providerId="ADAL" clId="{749EF797-0F20-46D7-BB68-7A99560D1CE0}" dt="2023-12-14T08:30:14.522" v="136" actId="1076"/>
          <ac:picMkLst>
            <pc:docMk/>
            <pc:sldMk cId="2648680773" sldId="300"/>
            <ac:picMk id="7" creationId="{6F19496F-1CE5-D97E-B033-761DC9D60CC3}"/>
          </ac:picMkLst>
        </pc:picChg>
        <pc:picChg chg="del">
          <ac:chgData name="Neteland, Marion Iren" userId="7e5dfbc1-23b2-4fcd-935c-9a62cc872772" providerId="ADAL" clId="{749EF797-0F20-46D7-BB68-7A99560D1CE0}" dt="2023-12-14T08:26:15.802" v="14" actId="478"/>
          <ac:picMkLst>
            <pc:docMk/>
            <pc:sldMk cId="2648680773" sldId="300"/>
            <ac:picMk id="9" creationId="{6F18BB54-D408-FD6F-1322-AF0F398F5F92}"/>
          </ac:picMkLst>
        </pc:picChg>
      </pc:sldChg>
    </pc:docChg>
  </pc:docChgLst>
  <pc:docChgLst>
    <pc:chgData name="Neteland, Marion Iren" userId="7e5dfbc1-23b2-4fcd-935c-9a62cc872772" providerId="ADAL" clId="{4EC8176C-61D5-47C4-80B4-A5F0E43E4F9E}"/>
    <pc:docChg chg="undo custSel modSld">
      <pc:chgData name="Neteland, Marion Iren" userId="7e5dfbc1-23b2-4fcd-935c-9a62cc872772" providerId="ADAL" clId="{4EC8176C-61D5-47C4-80B4-A5F0E43E4F9E}" dt="2024-10-31T06:17:27.587" v="435" actId="20577"/>
      <pc:docMkLst>
        <pc:docMk/>
      </pc:docMkLst>
      <pc:sldChg chg="addSp delSp modSp mod">
        <pc:chgData name="Neteland, Marion Iren" userId="7e5dfbc1-23b2-4fcd-935c-9a62cc872772" providerId="ADAL" clId="{4EC8176C-61D5-47C4-80B4-A5F0E43E4F9E}" dt="2024-10-31T06:17:27.587" v="435" actId="20577"/>
        <pc:sldMkLst>
          <pc:docMk/>
          <pc:sldMk cId="2648680773" sldId="300"/>
        </pc:sldMkLst>
        <pc:spChg chg="del mod">
          <ac:chgData name="Neteland, Marion Iren" userId="7e5dfbc1-23b2-4fcd-935c-9a62cc872772" providerId="ADAL" clId="{4EC8176C-61D5-47C4-80B4-A5F0E43E4F9E}" dt="2024-10-31T06:04:05.294" v="369"/>
          <ac:spMkLst>
            <pc:docMk/>
            <pc:sldMk cId="2648680773" sldId="300"/>
            <ac:spMk id="2" creationId="{00000000-0000-0000-0000-000000000000}"/>
          </ac:spMkLst>
        </pc:spChg>
        <pc:spChg chg="mod">
          <ac:chgData name="Neteland, Marion Iren" userId="7e5dfbc1-23b2-4fcd-935c-9a62cc872772" providerId="ADAL" clId="{4EC8176C-61D5-47C4-80B4-A5F0E43E4F9E}" dt="2024-10-31T06:05:38.164" v="381" actId="255"/>
          <ac:spMkLst>
            <pc:docMk/>
            <pc:sldMk cId="2648680773" sldId="300"/>
            <ac:spMk id="4" creationId="{00000000-0000-0000-0000-000000000000}"/>
          </ac:spMkLst>
        </pc:spChg>
        <pc:spChg chg="add del mod">
          <ac:chgData name="Neteland, Marion Iren" userId="7e5dfbc1-23b2-4fcd-935c-9a62cc872772" providerId="ADAL" clId="{4EC8176C-61D5-47C4-80B4-A5F0E43E4F9E}" dt="2024-10-31T05:49:01.026" v="5" actId="478"/>
          <ac:spMkLst>
            <pc:docMk/>
            <pc:sldMk cId="2648680773" sldId="300"/>
            <ac:spMk id="6" creationId="{9EDE6E4D-6AE1-3C22-5FEA-414CE40F8F07}"/>
          </ac:spMkLst>
        </pc:spChg>
        <pc:spChg chg="add del mod">
          <ac:chgData name="Neteland, Marion Iren" userId="7e5dfbc1-23b2-4fcd-935c-9a62cc872772" providerId="ADAL" clId="{4EC8176C-61D5-47C4-80B4-A5F0E43E4F9E}" dt="2024-10-31T05:55:42.978" v="132" actId="478"/>
          <ac:spMkLst>
            <pc:docMk/>
            <pc:sldMk cId="2648680773" sldId="300"/>
            <ac:spMk id="9" creationId="{69AFD910-FFC5-B339-9929-138C2BC5DCCE}"/>
          </ac:spMkLst>
        </pc:spChg>
        <pc:spChg chg="mod">
          <ac:chgData name="Neteland, Marion Iren" userId="7e5dfbc1-23b2-4fcd-935c-9a62cc872772" providerId="ADAL" clId="{4EC8176C-61D5-47C4-80B4-A5F0E43E4F9E}" dt="2024-10-31T05:53:31.480" v="34" actId="14100"/>
          <ac:spMkLst>
            <pc:docMk/>
            <pc:sldMk cId="2648680773" sldId="300"/>
            <ac:spMk id="10" creationId="{883E36AE-6B0F-0972-79DF-48BA1273DEE2}"/>
          </ac:spMkLst>
        </pc:spChg>
        <pc:spChg chg="add del mod">
          <ac:chgData name="Neteland, Marion Iren" userId="7e5dfbc1-23b2-4fcd-935c-9a62cc872772" providerId="ADAL" clId="{4EC8176C-61D5-47C4-80B4-A5F0E43E4F9E}" dt="2024-10-31T05:55:47.335" v="133" actId="478"/>
          <ac:spMkLst>
            <pc:docMk/>
            <pc:sldMk cId="2648680773" sldId="300"/>
            <ac:spMk id="12" creationId="{8B26C453-156D-A957-E155-D57E33601052}"/>
          </ac:spMkLst>
        </pc:spChg>
        <pc:spChg chg="add mod">
          <ac:chgData name="Neteland, Marion Iren" userId="7e5dfbc1-23b2-4fcd-935c-9a62cc872772" providerId="ADAL" clId="{4EC8176C-61D5-47C4-80B4-A5F0E43E4F9E}" dt="2024-10-31T06:17:27.587" v="435" actId="20577"/>
          <ac:spMkLst>
            <pc:docMk/>
            <pc:sldMk cId="2648680773" sldId="300"/>
            <ac:spMk id="13" creationId="{869811F4-F8D2-0E29-D8AA-BD30B40786D5}"/>
          </ac:spMkLst>
        </pc:spChg>
        <pc:spChg chg="add del mod">
          <ac:chgData name="Neteland, Marion Iren" userId="7e5dfbc1-23b2-4fcd-935c-9a62cc872772" providerId="ADAL" clId="{4EC8176C-61D5-47C4-80B4-A5F0E43E4F9E}" dt="2024-10-31T06:01:54.473" v="291" actId="478"/>
          <ac:spMkLst>
            <pc:docMk/>
            <pc:sldMk cId="2648680773" sldId="300"/>
            <ac:spMk id="14" creationId="{6DC0A4F4-31F9-FDD7-3B43-C5D7FE2E61EE}"/>
          </ac:spMkLst>
        </pc:spChg>
        <pc:spChg chg="add">
          <ac:chgData name="Neteland, Marion Iren" userId="7e5dfbc1-23b2-4fcd-935c-9a62cc872772" providerId="ADAL" clId="{4EC8176C-61D5-47C4-80B4-A5F0E43E4F9E}" dt="2024-10-31T06:00:49.594" v="264"/>
          <ac:spMkLst>
            <pc:docMk/>
            <pc:sldMk cId="2648680773" sldId="300"/>
            <ac:spMk id="15" creationId="{09A14CA6-EAB5-4A76-0BB5-07D05BEB31EC}"/>
          </ac:spMkLst>
        </pc:spChg>
        <pc:spChg chg="add">
          <ac:chgData name="Neteland, Marion Iren" userId="7e5dfbc1-23b2-4fcd-935c-9a62cc872772" providerId="ADAL" clId="{4EC8176C-61D5-47C4-80B4-A5F0E43E4F9E}" dt="2024-10-31T06:00:57.741" v="265"/>
          <ac:spMkLst>
            <pc:docMk/>
            <pc:sldMk cId="2648680773" sldId="300"/>
            <ac:spMk id="16" creationId="{7BBBF7A8-81BC-AD3C-F074-3563F9D25203}"/>
          </ac:spMkLst>
        </pc:spChg>
        <pc:picChg chg="mod">
          <ac:chgData name="Neteland, Marion Iren" userId="7e5dfbc1-23b2-4fcd-935c-9a62cc872772" providerId="ADAL" clId="{4EC8176C-61D5-47C4-80B4-A5F0E43E4F9E}" dt="2024-10-31T06:05:42.944" v="382" actId="1076"/>
          <ac:picMkLst>
            <pc:docMk/>
            <pc:sldMk cId="2648680773" sldId="300"/>
            <ac:picMk id="3" creationId="{F1A20753-0462-EC38-724B-DDCC32AA59C8}"/>
          </ac:picMkLst>
        </pc:picChg>
        <pc:picChg chg="mod">
          <ac:chgData name="Neteland, Marion Iren" userId="7e5dfbc1-23b2-4fcd-935c-9a62cc872772" providerId="ADAL" clId="{4EC8176C-61D5-47C4-80B4-A5F0E43E4F9E}" dt="2024-10-31T05:56:27.387" v="169" actId="1076"/>
          <ac:picMkLst>
            <pc:docMk/>
            <pc:sldMk cId="2648680773" sldId="300"/>
            <ac:picMk id="7" creationId="{6F19496F-1CE5-D97E-B033-761DC9D60CC3}"/>
          </ac:picMkLst>
        </pc:picChg>
      </pc:sldChg>
    </pc:docChg>
  </pc:docChgLst>
  <pc:docChgLst>
    <pc:chgData name="Neteland, Marion Iren" userId="7e5dfbc1-23b2-4fcd-935c-9a62cc872772" providerId="ADAL" clId="{F824727C-1D1B-4645-B786-9CB3294424AC}"/>
    <pc:docChg chg="custSel modSld">
      <pc:chgData name="Neteland, Marion Iren" userId="7e5dfbc1-23b2-4fcd-935c-9a62cc872772" providerId="ADAL" clId="{F824727C-1D1B-4645-B786-9CB3294424AC}" dt="2024-10-25T13:29:39.111" v="125" actId="1076"/>
      <pc:docMkLst>
        <pc:docMk/>
      </pc:docMkLst>
      <pc:sldChg chg="addSp delSp modSp mod">
        <pc:chgData name="Neteland, Marion Iren" userId="7e5dfbc1-23b2-4fcd-935c-9a62cc872772" providerId="ADAL" clId="{F824727C-1D1B-4645-B786-9CB3294424AC}" dt="2024-10-25T13:29:39.111" v="125" actId="1076"/>
        <pc:sldMkLst>
          <pc:docMk/>
          <pc:sldMk cId="2648680773" sldId="300"/>
        </pc:sldMkLst>
        <pc:spChg chg="mod">
          <ac:chgData name="Neteland, Marion Iren" userId="7e5dfbc1-23b2-4fcd-935c-9a62cc872772" providerId="ADAL" clId="{F824727C-1D1B-4645-B786-9CB3294424AC}" dt="2024-10-25T13:29:39.111" v="125" actId="1076"/>
          <ac:spMkLst>
            <pc:docMk/>
            <pc:sldMk cId="2648680773" sldId="300"/>
            <ac:spMk id="2" creationId="{00000000-0000-0000-0000-000000000000}"/>
          </ac:spMkLst>
        </pc:spChg>
        <pc:spChg chg="mod">
          <ac:chgData name="Neteland, Marion Iren" userId="7e5dfbc1-23b2-4fcd-935c-9a62cc872772" providerId="ADAL" clId="{F824727C-1D1B-4645-B786-9CB3294424AC}" dt="2024-10-25T13:28:28.191" v="61" actId="1076"/>
          <ac:spMkLst>
            <pc:docMk/>
            <pc:sldMk cId="2648680773" sldId="300"/>
            <ac:spMk id="4" creationId="{00000000-0000-0000-0000-000000000000}"/>
          </ac:spMkLst>
        </pc:spChg>
        <pc:spChg chg="del">
          <ac:chgData name="Neteland, Marion Iren" userId="7e5dfbc1-23b2-4fcd-935c-9a62cc872772" providerId="ADAL" clId="{F824727C-1D1B-4645-B786-9CB3294424AC}" dt="2024-10-25T13:27:48.971" v="53" actId="478"/>
          <ac:spMkLst>
            <pc:docMk/>
            <pc:sldMk cId="2648680773" sldId="300"/>
            <ac:spMk id="8" creationId="{0BE7BD11-136E-A7C3-D4A2-C00D28A19C9B}"/>
          </ac:spMkLst>
        </pc:spChg>
        <pc:spChg chg="mod">
          <ac:chgData name="Neteland, Marion Iren" userId="7e5dfbc1-23b2-4fcd-935c-9a62cc872772" providerId="ADAL" clId="{F824727C-1D1B-4645-B786-9CB3294424AC}" dt="2024-10-25T13:29:23.311" v="124" actId="1076"/>
          <ac:spMkLst>
            <pc:docMk/>
            <pc:sldMk cId="2648680773" sldId="300"/>
            <ac:spMk id="10" creationId="{883E36AE-6B0F-0972-79DF-48BA1273DEE2}"/>
          </ac:spMkLst>
        </pc:spChg>
        <pc:picChg chg="add mod">
          <ac:chgData name="Neteland, Marion Iren" userId="7e5dfbc1-23b2-4fcd-935c-9a62cc872772" providerId="ADAL" clId="{F824727C-1D1B-4645-B786-9CB3294424AC}" dt="2024-10-25T13:28:20.520" v="60" actId="1076"/>
          <ac:picMkLst>
            <pc:docMk/>
            <pc:sldMk cId="2648680773" sldId="300"/>
            <ac:picMk id="3" creationId="{F1A20753-0462-EC38-724B-DDCC32AA59C8}"/>
          </ac:picMkLst>
        </pc:picChg>
        <pc:picChg chg="del">
          <ac:chgData name="Neteland, Marion Iren" userId="7e5dfbc1-23b2-4fcd-935c-9a62cc872772" providerId="ADAL" clId="{F824727C-1D1B-4645-B786-9CB3294424AC}" dt="2024-10-25T13:27:43.169" v="52" actId="478"/>
          <ac:picMkLst>
            <pc:docMk/>
            <pc:sldMk cId="2648680773" sldId="300"/>
            <ac:picMk id="6" creationId="{A498A9CA-3C30-2770-48EB-8D0958FF4CE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82887-C86D-455F-B418-A0767AD6819F}" type="datetimeFigureOut">
              <a:rPr lang="nb-NO" smtClean="0"/>
              <a:t>31.10.2024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F4352-07F8-4FD3-A056-87321BA0AD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62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D46B6D-5B73-7A4C-984B-75E154DA9E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38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30935"/>
            <a:ext cx="10363200" cy="1364830"/>
          </a:xfrm>
        </p:spPr>
        <p:txBody>
          <a:bodyPr bIns="0" anchor="b" anchorCtr="0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719652"/>
            <a:ext cx="8534400" cy="1351443"/>
          </a:xfrm>
        </p:spPr>
        <p:txBody>
          <a:bodyPr/>
          <a:lstStyle>
            <a:lvl1pPr marL="0" indent="0" algn="ctr">
              <a:buNone/>
              <a:defRPr cap="all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  <p:pic>
        <p:nvPicPr>
          <p:cNvPr id="10" name="Picture 9" descr="logo kas rgb_01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7" y="4102189"/>
            <a:ext cx="6495339" cy="220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0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47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65580"/>
            <a:ext cx="4011084" cy="748104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200449"/>
            <a:ext cx="6815667" cy="46887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61565"/>
            <a:ext cx="4011084" cy="40275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27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218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3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13976" y="2292500"/>
            <a:ext cx="10972800" cy="357926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3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65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9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976" y="2292501"/>
            <a:ext cx="53848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976" y="2292501"/>
            <a:ext cx="5384800" cy="35966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9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200" y="137274"/>
            <a:ext cx="10010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142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9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4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680232" y="1"/>
            <a:ext cx="5511769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4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sz="240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2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3976" y="11495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3976" y="2292500"/>
            <a:ext cx="10972800" cy="3579262"/>
          </a:xfrm>
          <a:prstGeom prst="rect">
            <a:avLst/>
          </a:prstGeom>
        </p:spPr>
        <p:txBody>
          <a:bodyPr vert="horz" lIns="144000" tIns="1800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0" y="5980649"/>
            <a:ext cx="9360000" cy="626400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 vert="horz" lIns="540000" tIns="45720" rIns="91440" bIns="93600" rtlCol="0" anchor="ctr"/>
          <a:lstStyle>
            <a:lvl1pPr algn="ctr">
              <a:defRPr sz="1200">
                <a:solidFill>
                  <a:srgbClr val="4982B5"/>
                </a:solidFill>
              </a:defRPr>
            </a:lvl1pPr>
          </a:lstStyle>
          <a:p>
            <a:pPr algn="l"/>
            <a:endParaRPr lang="en-US" sz="240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2"/>
          </p:nvPr>
        </p:nvSpPr>
        <p:spPr>
          <a:xfrm>
            <a:off x="7202123" y="6112782"/>
            <a:ext cx="1700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rgbClr val="4982B5"/>
                </a:solidFill>
              </a:defRPr>
            </a:lvl1pPr>
          </a:lstStyle>
          <a:p>
            <a:fld id="{485D11AA-9E4F-D14B-A6DA-2B445EC69DFE}" type="datetimeFigureOut">
              <a:rPr lang="en-US"/>
              <a:pPr/>
              <a:t>10/31/2024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609600" y="5980649"/>
            <a:ext cx="2582400" cy="62640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 vert="horz" lIns="144000" tIns="45720" rIns="91440" bIns="45720" rtlCol="0" anchor="ctr"/>
          <a:lstStyle>
            <a:lvl1pPr algn="ctr">
              <a:defRPr sz="1800" baseline="0">
                <a:solidFill>
                  <a:srgbClr val="7CBCF3"/>
                </a:solidFill>
              </a:defRPr>
            </a:lvl1pPr>
          </a:lstStyle>
          <a:p>
            <a:fld id="{5D310BF4-4FB1-EF42-A6F9-E197B72E94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38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000" indent="-3429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4982B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4982B5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6EB8F3"/>
        </a:buClr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860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png"/><Relationship Id="rId4" Type="http://schemas.openxmlformats.org/officeDocument/2006/relationships/hyperlink" Target="https://eur03.safelinks.protection.outlook.com/ap/t-59584e83/?url=https%3A%2F%2Fteams.microsoft.com%2Fl%2Fmeetup-join%2F19%253ameeting_YzU5ZmU1ZGYtNjQwMS00MGY5LThhOTUtM2M0NzEwZDdjNmM4%2540thread.v2%2F0%3Fcontext%3D%257b%2522Tid%2522%253a%2522bdcbe535-f3cf-49f5-8a6a-fb6d98dc7837%2522%252c%2522Oid%2522%253a%2522621581e6-41dc-49a3-a4fe-81077c309c03%2522%257d&amp;data=05%7C02%7Cmarion.iren.neteland%40helse-bergen.no%7C376145a28f25410e3d1508dcf8d77853%7Cbdcbe535f3cf49f58a6afb6d98dc7837%7C0%7C0%7C638658851515691472%7CUnknown%7CTWFpbGZsb3d8eyJWIjoiMC4wLjAwMDAiLCJQIjoiV2luMzIiLCJBTiI6Ik1haWwiLCJXVCI6Mn0%3D%7C0%7C%7C%7C&amp;sdata=mC2uP7%2FGm6wgsH8gNKVAjE4t2smG%2BawgyOiY27%2Fhtpo%3D&amp;reserved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0" y="165800"/>
            <a:ext cx="12192000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0"/>
            <a:r>
              <a:rPr lang="nb-NO" sz="3600" dirty="0">
                <a:solidFill>
                  <a:srgbClr val="0099CC"/>
                </a:solidFill>
                <a:latin typeface="Calibri"/>
              </a:rPr>
              <a:t>Velkommen til webinar om kirurgisk antibiotikaprofylakse</a:t>
            </a:r>
          </a:p>
          <a:p>
            <a:pPr algn="ctr" defTabSz="457200"/>
            <a:r>
              <a:rPr lang="nb-NO" sz="3600" b="1" dirty="0">
                <a:solidFill>
                  <a:srgbClr val="0099CC"/>
                </a:solidFill>
                <a:latin typeface="Calibri"/>
              </a:rPr>
              <a:t>19. november 2024 kl 12.30 – 13.00</a:t>
            </a:r>
            <a:endParaRPr lang="nb-NO" sz="3600" b="1" dirty="0">
              <a:solidFill>
                <a:srgbClr val="0099CC"/>
              </a:solidFill>
              <a:latin typeface="Calibri"/>
              <a:cs typeface="Calibri"/>
            </a:endParaRPr>
          </a:p>
          <a:p>
            <a:pPr algn="ctr" defTabSz="457200"/>
            <a:endParaRPr lang="nb-NO" sz="3600" b="1" dirty="0">
              <a:solidFill>
                <a:prstClr val="black"/>
              </a:solidFill>
              <a:latin typeface="Calibri"/>
            </a:endParaRPr>
          </a:p>
          <a:p>
            <a:pPr algn="ctr" defTabSz="457200"/>
            <a:endParaRPr lang="nb-NO" sz="10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Bilde 6" descr="Et bilde som inneholder tekst, Font, logo, Grafikk&#10;&#10;Automatisk generert beskrivelse">
            <a:extLst>
              <a:ext uri="{FF2B5EF4-FFF2-40B4-BE49-F238E27FC236}">
                <a16:creationId xmlns:a16="http://schemas.microsoft.com/office/drawing/2014/main" id="{6F19496F-1CE5-D97E-B033-761DC9D60C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0" b="17056"/>
          <a:stretch/>
        </p:blipFill>
        <p:spPr>
          <a:xfrm>
            <a:off x="0" y="6038818"/>
            <a:ext cx="2691442" cy="819182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883E36AE-6B0F-0972-79DF-48BA1273DEE2}"/>
              </a:ext>
            </a:extLst>
          </p:cNvPr>
          <p:cNvSpPr txBox="1"/>
          <p:nvPr/>
        </p:nvSpPr>
        <p:spPr>
          <a:xfrm>
            <a:off x="7534656" y="6332353"/>
            <a:ext cx="465734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0">
              <a:defRPr/>
            </a:pPr>
            <a:r>
              <a:rPr lang="nb-NO" sz="2400" dirty="0">
                <a:solidFill>
                  <a:prstClr val="black"/>
                </a:solidFill>
                <a:latin typeface="Calibri"/>
              </a:rPr>
              <a:t>Lenke til Teams : </a:t>
            </a:r>
            <a:r>
              <a:rPr lang="nb-NO" sz="2400" dirty="0">
                <a:solidFill>
                  <a:prstClr val="black"/>
                </a:solidFill>
                <a:latin typeface="Calibri"/>
                <a:hlinkClick r:id="rId4"/>
              </a:rPr>
              <a:t>Bli med i møtet nå</a:t>
            </a:r>
            <a:endParaRPr lang="nb-NO" sz="3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1A20753-0462-EC38-724B-DDCC32AA59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5346" y="1358758"/>
            <a:ext cx="4401305" cy="2246769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69811F4-F8D2-0E29-D8AA-BD30B40786D5}"/>
              </a:ext>
            </a:extLst>
          </p:cNvPr>
          <p:cNvSpPr txBox="1"/>
          <p:nvPr/>
        </p:nvSpPr>
        <p:spPr>
          <a:xfrm>
            <a:off x="1469134" y="3845555"/>
            <a:ext cx="9253728" cy="2246769"/>
          </a:xfrm>
          <a:prstGeom prst="rect">
            <a:avLst/>
          </a:prstGeom>
          <a:noFill/>
          <a:ln w="12700">
            <a:solidFill>
              <a:srgbClr val="0099CC"/>
            </a:solidFill>
          </a:ln>
        </p:spPr>
        <p:txBody>
          <a:bodyPr wrap="square" rtlCol="0">
            <a:spAutoFit/>
          </a:bodyPr>
          <a:lstStyle/>
          <a:p>
            <a:r>
              <a:rPr lang="nb-NO" sz="2000" dirty="0"/>
              <a:t>12.30 – 12.45 	</a:t>
            </a:r>
            <a:r>
              <a:rPr lang="nb-NO" sz="2000" b="1" dirty="0"/>
              <a:t>Profylakse ved gastrointestinal kirurgi</a:t>
            </a:r>
          </a:p>
          <a:p>
            <a:r>
              <a:rPr lang="nb-NO" sz="2000" dirty="0"/>
              <a:t>		v/ Ida Tveter (NLSH) og Johannes Kurt Schultz (OUS)</a:t>
            </a:r>
          </a:p>
          <a:p>
            <a:endParaRPr lang="nb-NO" sz="2000" dirty="0"/>
          </a:p>
          <a:p>
            <a:r>
              <a:rPr lang="nb-NO" sz="2000" dirty="0"/>
              <a:t>12.45 – 13.00	</a:t>
            </a:r>
            <a:r>
              <a:rPr lang="nb-NO" sz="2000" b="1" dirty="0"/>
              <a:t>Profylakse ved ortopedisk kirurgi</a:t>
            </a:r>
          </a:p>
          <a:p>
            <a:r>
              <a:rPr lang="nb-NO" sz="2000" dirty="0"/>
              <a:t>		v/ Eirik Müller Indrebø (AHUS), Håvard Dale (HUS) og Olav Lutro (SUS)</a:t>
            </a:r>
            <a:br>
              <a:rPr lang="nb-NO" sz="2000" dirty="0"/>
            </a:br>
            <a:endParaRPr lang="nb-NO" sz="2000" dirty="0"/>
          </a:p>
          <a:p>
            <a:r>
              <a:rPr lang="nb-NO" sz="2000" dirty="0">
                <a:solidFill>
                  <a:prstClr val="black"/>
                </a:solidFill>
                <a:latin typeface="Calibri"/>
              </a:rPr>
              <a:t>		Møteleder: Per Espen Akselsen, NSAS</a:t>
            </a:r>
          </a:p>
        </p:txBody>
      </p:sp>
    </p:spTree>
    <p:extLst>
      <p:ext uri="{BB962C8B-B14F-4D97-AF65-F5344CB8AC3E}">
        <p14:creationId xmlns:p14="http://schemas.microsoft.com/office/powerpoint/2010/main" val="2648680773"/>
      </p:ext>
    </p:extLst>
  </p:cSld>
  <p:clrMapOvr>
    <a:masterClrMapping/>
  </p:clrMapOvr>
</p:sld>
</file>

<file path=ppt/theme/theme1.xml><?xml version="1.0" encoding="utf-8"?>
<a:theme xmlns:a="http://schemas.openxmlformats.org/drawingml/2006/main" name="KA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443be9-b74f-46dd-abdf-16706e8a254f" xsi:nil="true"/>
    <lcf76f155ced4ddcb4097134ff3c332f xmlns="16c4fccd-ad23-45e4-b5f7-542f4ebe0ef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31A7AEE8B5D24C91D75EC8AB567F83" ma:contentTypeVersion="15" ma:contentTypeDescription="Opprett et nytt dokument." ma:contentTypeScope="" ma:versionID="f6a9d8e1f98d86b39f781b29eee434c2">
  <xsd:schema xmlns:xsd="http://www.w3.org/2001/XMLSchema" xmlns:xs="http://www.w3.org/2001/XMLSchema" xmlns:p="http://schemas.microsoft.com/office/2006/metadata/properties" xmlns:ns2="16c4fccd-ad23-45e4-b5f7-542f4ebe0ef2" xmlns:ns3="c3443be9-b74f-46dd-abdf-16706e8a254f" targetNamespace="http://schemas.microsoft.com/office/2006/metadata/properties" ma:root="true" ma:fieldsID="3da0cc556ac4e35485abe0402bf9c9cf" ns2:_="" ns3:_="">
    <xsd:import namespace="16c4fccd-ad23-45e4-b5f7-542f4ebe0ef2"/>
    <xsd:import namespace="c3443be9-b74f-46dd-abdf-16706e8a25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4fccd-ad23-45e4-b5f7-542f4ebe0e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43be9-b74f-46dd-abdf-16706e8a254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8d87da3-7125-4b85-ac33-363c28f3fa90}" ma:internalName="TaxCatchAll" ma:showField="CatchAllData" ma:web="c3443be9-b74f-46dd-abdf-16706e8a25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4153369-DA95-4160-9D14-209201078F69}">
  <ds:schemaRefs>
    <ds:schemaRef ds:uri="http://purl.org/dc/dcmitype/"/>
    <ds:schemaRef ds:uri="http://purl.org/dc/elements/1.1/"/>
    <ds:schemaRef ds:uri="http://schemas.microsoft.com/office/infopath/2007/PartnerControls"/>
    <ds:schemaRef ds:uri="c3443be9-b74f-46dd-abdf-16706e8a254f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4fccd-ad23-45e4-b5f7-542f4ebe0ef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977BE2E-3E22-4FD3-A36C-B61BD467EB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c4fccd-ad23-45e4-b5f7-542f4ebe0ef2"/>
    <ds:schemaRef ds:uri="c3443be9-b74f-46dd-abdf-16706e8a25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EB78CF2-BD31-4615-9F1F-1103BD2DA4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87</Words>
  <Application>Microsoft Office PowerPoint</Application>
  <PresentationFormat>Widescreen</PresentationFormat>
  <Paragraphs>10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4" baseType="lpstr">
      <vt:lpstr>Arial</vt:lpstr>
      <vt:lpstr>Calibri</vt:lpstr>
      <vt:lpstr>KAS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Skodvin, Brita</dc:creator>
  <cp:lastModifiedBy>Neteland, Marion Iren</cp:lastModifiedBy>
  <cp:revision>22</cp:revision>
  <dcterms:created xsi:type="dcterms:W3CDTF">2023-05-31T07:56:56Z</dcterms:created>
  <dcterms:modified xsi:type="dcterms:W3CDTF">2024-10-31T06:17:36Z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291ddcc-9a90-46b7-a727-d19b3ec4b730_Enabled">
    <vt:lpwstr>true</vt:lpwstr>
  </property>
  <property fmtid="{D5CDD505-2E9C-101B-9397-08002B2CF9AE}" pid="3" name="MSIP_Label_d291ddcc-9a90-46b7-a727-d19b3ec4b730_SetDate">
    <vt:lpwstr>2023-05-31T08:04:43Z</vt:lpwstr>
  </property>
  <property fmtid="{D5CDD505-2E9C-101B-9397-08002B2CF9AE}" pid="4" name="MSIP_Label_d291ddcc-9a90-46b7-a727-d19b3ec4b730_Method">
    <vt:lpwstr>Privileged</vt:lpwstr>
  </property>
  <property fmtid="{D5CDD505-2E9C-101B-9397-08002B2CF9AE}" pid="5" name="MSIP_Label_d291ddcc-9a90-46b7-a727-d19b3ec4b730_Name">
    <vt:lpwstr>Åpen</vt:lpwstr>
  </property>
  <property fmtid="{D5CDD505-2E9C-101B-9397-08002B2CF9AE}" pid="6" name="MSIP_Label_d291ddcc-9a90-46b7-a727-d19b3ec4b730_SiteId">
    <vt:lpwstr>bdcbe535-f3cf-49f5-8a6a-fb6d98dc7837</vt:lpwstr>
  </property>
  <property fmtid="{D5CDD505-2E9C-101B-9397-08002B2CF9AE}" pid="7" name="MSIP_Label_d291ddcc-9a90-46b7-a727-d19b3ec4b730_ActionId">
    <vt:lpwstr>e2b934e8-9799-4aae-b387-e063e35f3d40</vt:lpwstr>
  </property>
  <property fmtid="{D5CDD505-2E9C-101B-9397-08002B2CF9AE}" pid="8" name="MSIP_Label_d291ddcc-9a90-46b7-a727-d19b3ec4b730_ContentBits">
    <vt:lpwstr>0</vt:lpwstr>
  </property>
  <property fmtid="{D5CDD505-2E9C-101B-9397-08002B2CF9AE}" pid="9" name="ContentTypeId">
    <vt:lpwstr>0x0101007C31A7AEE8B5D24C91D75EC8AB567F83</vt:lpwstr>
  </property>
  <property fmtid="{D5CDD505-2E9C-101B-9397-08002B2CF9AE}" pid="10" name="MediaServiceImageTags">
    <vt:lpwstr/>
  </property>
</Properties>
</file>