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4"/>
    <p:sldMasterId id="2147483887" r:id="rId5"/>
  </p:sldMasterIdLst>
  <p:notesMasterIdLst>
    <p:notesMasterId r:id="rId20"/>
  </p:notesMasterIdLst>
  <p:sldIdLst>
    <p:sldId id="256" r:id="rId6"/>
    <p:sldId id="819" r:id="rId7"/>
    <p:sldId id="821" r:id="rId8"/>
    <p:sldId id="820" r:id="rId9"/>
    <p:sldId id="822" r:id="rId10"/>
    <p:sldId id="823" r:id="rId11"/>
    <p:sldId id="824" r:id="rId12"/>
    <p:sldId id="827" r:id="rId13"/>
    <p:sldId id="826" r:id="rId14"/>
    <p:sldId id="828" r:id="rId15"/>
    <p:sldId id="830" r:id="rId16"/>
    <p:sldId id="829" r:id="rId17"/>
    <p:sldId id="831" r:id="rId18"/>
    <p:sldId id="83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19C546-C844-A5E9-3C66-BC971CB9D360}" name="Akselsen, Per Espen" initials="AE" userId="S::paks@ihelse.net::f35ffc3b-883c-4850-b145-b686e0362b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7C5D"/>
    <a:srgbClr val="FFC819"/>
    <a:srgbClr val="B02200"/>
    <a:srgbClr val="FFFF99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E30B0-8D8F-4E42-AB85-C03131EF0FB8}" v="36" dt="2024-10-25T12:22:34.007"/>
    <p1510:client id="{D49050F5-1DAE-45F6-B2B3-BE4B2ECF7EAB}" v="7" dt="2024-10-25T13:34:18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odvin, Brita" userId="621581e6-41dc-49a3-a4fe-81077c309c03" providerId="ADAL" clId="{990E30B0-8D8F-4E42-AB85-C03131EF0FB8}"/>
    <pc:docChg chg="undo custSel addSld delSld modSld">
      <pc:chgData name="Skodvin, Brita" userId="621581e6-41dc-49a3-a4fe-81077c309c03" providerId="ADAL" clId="{990E30B0-8D8F-4E42-AB85-C03131EF0FB8}" dt="2024-10-25T12:22:34.007" v="103" actId="1076"/>
      <pc:docMkLst>
        <pc:docMk/>
      </pc:docMkLst>
      <pc:sldChg chg="modSp mod">
        <pc:chgData name="Skodvin, Brita" userId="621581e6-41dc-49a3-a4fe-81077c309c03" providerId="ADAL" clId="{990E30B0-8D8F-4E42-AB85-C03131EF0FB8}" dt="2024-10-25T10:26:21.753" v="23" actId="20577"/>
        <pc:sldMkLst>
          <pc:docMk/>
          <pc:sldMk cId="3027580566" sldId="256"/>
        </pc:sldMkLst>
        <pc:spChg chg="mod">
          <ac:chgData name="Skodvin, Brita" userId="621581e6-41dc-49a3-a4fe-81077c309c03" providerId="ADAL" clId="{990E30B0-8D8F-4E42-AB85-C03131EF0FB8}" dt="2024-10-25T10:26:21.753" v="23" actId="20577"/>
          <ac:spMkLst>
            <pc:docMk/>
            <pc:sldMk cId="3027580566" sldId="256"/>
            <ac:spMk id="2" creationId="{00000000-0000-0000-0000-000000000000}"/>
          </ac:spMkLst>
        </pc:spChg>
      </pc:sldChg>
      <pc:sldChg chg="new del">
        <pc:chgData name="Skodvin, Brita" userId="621581e6-41dc-49a3-a4fe-81077c309c03" providerId="ADAL" clId="{990E30B0-8D8F-4E42-AB85-C03131EF0FB8}" dt="2024-10-25T11:49:54.905" v="65" actId="2696"/>
        <pc:sldMkLst>
          <pc:docMk/>
          <pc:sldMk cId="3233518712" sldId="257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1867637185" sldId="482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698408294" sldId="483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3919850165" sldId="486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4025648848" sldId="487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4117226526" sldId="489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371963222" sldId="490"/>
        </pc:sldMkLst>
      </pc:sldChg>
      <pc:sldChg chg="del">
        <pc:chgData name="Skodvin, Brita" userId="621581e6-41dc-49a3-a4fe-81077c309c03" providerId="ADAL" clId="{990E30B0-8D8F-4E42-AB85-C03131EF0FB8}" dt="2024-10-25T10:26:33.032" v="24" actId="2696"/>
        <pc:sldMkLst>
          <pc:docMk/>
          <pc:sldMk cId="1611196550" sldId="492"/>
        </pc:sldMkLst>
      </pc:sldChg>
      <pc:sldChg chg="addSp modSp add mod">
        <pc:chgData name="Skodvin, Brita" userId="621581e6-41dc-49a3-a4fe-81077c309c03" providerId="ADAL" clId="{990E30B0-8D8F-4E42-AB85-C03131EF0FB8}" dt="2024-10-25T11:48:40.740" v="50" actId="255"/>
        <pc:sldMkLst>
          <pc:docMk/>
          <pc:sldMk cId="3994075041" sldId="819"/>
        </pc:sldMkLst>
        <pc:spChg chg="add mod">
          <ac:chgData name="Skodvin, Brita" userId="621581e6-41dc-49a3-a4fe-81077c309c03" providerId="ADAL" clId="{990E30B0-8D8F-4E42-AB85-C03131EF0FB8}" dt="2024-10-25T11:48:40.740" v="50" actId="255"/>
          <ac:spMkLst>
            <pc:docMk/>
            <pc:sldMk cId="3994075041" sldId="819"/>
            <ac:spMk id="3" creationId="{225200C9-BD59-85CB-1519-52750FD03956}"/>
          </ac:spMkLst>
        </pc:spChg>
      </pc:sldChg>
      <pc:sldChg chg="addSp modSp add mod">
        <pc:chgData name="Skodvin, Brita" userId="621581e6-41dc-49a3-a4fe-81077c309c03" providerId="ADAL" clId="{990E30B0-8D8F-4E42-AB85-C03131EF0FB8}" dt="2024-10-25T11:49:03.883" v="57" actId="1076"/>
        <pc:sldMkLst>
          <pc:docMk/>
          <pc:sldMk cId="2121785771" sldId="820"/>
        </pc:sldMkLst>
        <pc:spChg chg="mod">
          <ac:chgData name="Skodvin, Brita" userId="621581e6-41dc-49a3-a4fe-81077c309c03" providerId="ADAL" clId="{990E30B0-8D8F-4E42-AB85-C03131EF0FB8}" dt="2024-10-25T11:47:53.263" v="32" actId="1076"/>
          <ac:spMkLst>
            <pc:docMk/>
            <pc:sldMk cId="2121785771" sldId="820"/>
            <ac:spMk id="2" creationId="{882271BB-D302-A617-7E26-758CE5A9255B}"/>
          </ac:spMkLst>
        </pc:spChg>
        <pc:spChg chg="add mod">
          <ac:chgData name="Skodvin, Brita" userId="621581e6-41dc-49a3-a4fe-81077c309c03" providerId="ADAL" clId="{990E30B0-8D8F-4E42-AB85-C03131EF0FB8}" dt="2024-10-25T11:49:03.883" v="57" actId="1076"/>
          <ac:spMkLst>
            <pc:docMk/>
            <pc:sldMk cId="2121785771" sldId="820"/>
            <ac:spMk id="4" creationId="{A5C06BFE-459F-4195-C96D-9B916E0A2ACF}"/>
          </ac:spMkLst>
        </pc:spChg>
      </pc:sldChg>
      <pc:sldChg chg="modSp add mod">
        <pc:chgData name="Skodvin, Brita" userId="621581e6-41dc-49a3-a4fe-81077c309c03" providerId="ADAL" clId="{990E30B0-8D8F-4E42-AB85-C03131EF0FB8}" dt="2024-10-25T11:47:41.560" v="31" actId="1076"/>
        <pc:sldMkLst>
          <pc:docMk/>
          <pc:sldMk cId="966840554" sldId="821"/>
        </pc:sldMkLst>
        <pc:spChg chg="mod">
          <ac:chgData name="Skodvin, Brita" userId="621581e6-41dc-49a3-a4fe-81077c309c03" providerId="ADAL" clId="{990E30B0-8D8F-4E42-AB85-C03131EF0FB8}" dt="2024-10-25T11:47:22.680" v="27" actId="1076"/>
          <ac:spMkLst>
            <pc:docMk/>
            <pc:sldMk cId="966840554" sldId="821"/>
            <ac:spMk id="2" creationId="{882271BB-D302-A617-7E26-758CE5A9255B}"/>
          </ac:spMkLst>
        </pc:spChg>
        <pc:spChg chg="mod">
          <ac:chgData name="Skodvin, Brita" userId="621581e6-41dc-49a3-a4fe-81077c309c03" providerId="ADAL" clId="{990E30B0-8D8F-4E42-AB85-C03131EF0FB8}" dt="2024-10-25T11:47:41.560" v="31" actId="1076"/>
          <ac:spMkLst>
            <pc:docMk/>
            <pc:sldMk cId="966840554" sldId="821"/>
            <ac:spMk id="3" creationId="{90D84E74-56B6-0DE0-1D59-D2ADFE960E38}"/>
          </ac:spMkLst>
        </pc:spChg>
        <pc:spChg chg="mod">
          <ac:chgData name="Skodvin, Brita" userId="621581e6-41dc-49a3-a4fe-81077c309c03" providerId="ADAL" clId="{990E30B0-8D8F-4E42-AB85-C03131EF0FB8}" dt="2024-10-25T11:47:38.280" v="30" actId="14100"/>
          <ac:spMkLst>
            <pc:docMk/>
            <pc:sldMk cId="966840554" sldId="821"/>
            <ac:spMk id="6" creationId="{CB8F8736-76F5-4B30-B868-0A1BEC6BFBF2}"/>
          </ac:spMkLst>
        </pc:spChg>
        <pc:picChg chg="mod">
          <ac:chgData name="Skodvin, Brita" userId="621581e6-41dc-49a3-a4fe-81077c309c03" providerId="ADAL" clId="{990E30B0-8D8F-4E42-AB85-C03131EF0FB8}" dt="2024-10-25T11:47:28.602" v="28" actId="1076"/>
          <ac:picMkLst>
            <pc:docMk/>
            <pc:sldMk cId="966840554" sldId="821"/>
            <ac:picMk id="5" creationId="{181CB0E0-55BA-B230-1872-492FA3920B0A}"/>
          </ac:picMkLst>
        </pc:picChg>
      </pc:sldChg>
      <pc:sldChg chg="modSp add mod modAnim">
        <pc:chgData name="Skodvin, Brita" userId="621581e6-41dc-49a3-a4fe-81077c309c03" providerId="ADAL" clId="{990E30B0-8D8F-4E42-AB85-C03131EF0FB8}" dt="2024-10-25T11:51:02.165" v="67"/>
        <pc:sldMkLst>
          <pc:docMk/>
          <pc:sldMk cId="474115475" sldId="822"/>
        </pc:sldMkLst>
        <pc:spChg chg="mod">
          <ac:chgData name="Skodvin, Brita" userId="621581e6-41dc-49a3-a4fe-81077c309c03" providerId="ADAL" clId="{990E30B0-8D8F-4E42-AB85-C03131EF0FB8}" dt="2024-10-25T11:47:59.988" v="33" actId="1076"/>
          <ac:spMkLst>
            <pc:docMk/>
            <pc:sldMk cId="474115475" sldId="822"/>
            <ac:spMk id="2" creationId="{882271BB-D302-A617-7E26-758CE5A9255B}"/>
          </ac:spMkLst>
        </pc:spChg>
      </pc:sldChg>
      <pc:sldChg chg="add">
        <pc:chgData name="Skodvin, Brita" userId="621581e6-41dc-49a3-a4fe-81077c309c03" providerId="ADAL" clId="{990E30B0-8D8F-4E42-AB85-C03131EF0FB8}" dt="2024-10-25T11:47:03.564" v="26"/>
        <pc:sldMkLst>
          <pc:docMk/>
          <pc:sldMk cId="2897342415" sldId="823"/>
        </pc:sldMkLst>
      </pc:sldChg>
      <pc:sldChg chg="addSp modSp add mod">
        <pc:chgData name="Skodvin, Brita" userId="621581e6-41dc-49a3-a4fe-81077c309c03" providerId="ADAL" clId="{990E30B0-8D8F-4E42-AB85-C03131EF0FB8}" dt="2024-10-25T12:21:41.744" v="96"/>
        <pc:sldMkLst>
          <pc:docMk/>
          <pc:sldMk cId="911243904" sldId="824"/>
        </pc:sldMkLst>
        <pc:spChg chg="add mod">
          <ac:chgData name="Skodvin, Brita" userId="621581e6-41dc-49a3-a4fe-81077c309c03" providerId="ADAL" clId="{990E30B0-8D8F-4E42-AB85-C03131EF0FB8}" dt="2024-10-25T12:21:41.744" v="96"/>
          <ac:spMkLst>
            <pc:docMk/>
            <pc:sldMk cId="911243904" sldId="824"/>
            <ac:spMk id="3" creationId="{2FE32DFE-2D65-46D5-EB4B-A29F4F6FCD62}"/>
          </ac:spMkLst>
        </pc:spChg>
      </pc:sldChg>
      <pc:sldChg chg="delSp modSp add mod">
        <pc:chgData name="Skodvin, Brita" userId="621581e6-41dc-49a3-a4fe-81077c309c03" providerId="ADAL" clId="{990E30B0-8D8F-4E42-AB85-C03131EF0FB8}" dt="2024-10-25T11:51:32.630" v="69" actId="1076"/>
        <pc:sldMkLst>
          <pc:docMk/>
          <pc:sldMk cId="359762993" sldId="826"/>
        </pc:sldMkLst>
        <pc:spChg chg="mod">
          <ac:chgData name="Skodvin, Brita" userId="621581e6-41dc-49a3-a4fe-81077c309c03" providerId="ADAL" clId="{990E30B0-8D8F-4E42-AB85-C03131EF0FB8}" dt="2024-10-25T11:51:32.630" v="69" actId="1076"/>
          <ac:spMkLst>
            <pc:docMk/>
            <pc:sldMk cId="359762993" sldId="826"/>
            <ac:spMk id="2" creationId="{49362E95-5FF9-2679-2CF6-391CADF3C98B}"/>
          </ac:spMkLst>
        </pc:spChg>
        <pc:picChg chg="del">
          <ac:chgData name="Skodvin, Brita" userId="621581e6-41dc-49a3-a4fe-81077c309c03" providerId="ADAL" clId="{990E30B0-8D8F-4E42-AB85-C03131EF0FB8}" dt="2024-10-25T11:49:28.400" v="60" actId="478"/>
          <ac:picMkLst>
            <pc:docMk/>
            <pc:sldMk cId="359762993" sldId="826"/>
            <ac:picMk id="4" creationId="{E5805223-4DFA-5CB1-9D1A-EDF423456AB3}"/>
          </ac:picMkLst>
        </pc:picChg>
      </pc:sldChg>
      <pc:sldChg chg="addSp delSp modSp add mod">
        <pc:chgData name="Skodvin, Brita" userId="621581e6-41dc-49a3-a4fe-81077c309c03" providerId="ADAL" clId="{990E30B0-8D8F-4E42-AB85-C03131EF0FB8}" dt="2024-10-25T12:22:22.320" v="102" actId="1076"/>
        <pc:sldMkLst>
          <pc:docMk/>
          <pc:sldMk cId="1094104468" sldId="827"/>
        </pc:sldMkLst>
        <pc:spChg chg="add mod">
          <ac:chgData name="Skodvin, Brita" userId="621581e6-41dc-49a3-a4fe-81077c309c03" providerId="ADAL" clId="{990E30B0-8D8F-4E42-AB85-C03131EF0FB8}" dt="2024-10-25T12:22:22.320" v="102" actId="1076"/>
          <ac:spMkLst>
            <pc:docMk/>
            <pc:sldMk cId="1094104468" sldId="827"/>
            <ac:spMk id="3" creationId="{CBB69883-A6F3-34B0-D9F1-1338D4463C69}"/>
          </ac:spMkLst>
        </pc:spChg>
        <pc:picChg chg="add del">
          <ac:chgData name="Skodvin, Brita" userId="621581e6-41dc-49a3-a4fe-81077c309c03" providerId="ADAL" clId="{990E30B0-8D8F-4E42-AB85-C03131EF0FB8}" dt="2024-10-25T11:49:25.274" v="59" actId="478"/>
          <ac:picMkLst>
            <pc:docMk/>
            <pc:sldMk cId="1094104468" sldId="827"/>
            <ac:picMk id="4" creationId="{E5805223-4DFA-5CB1-9D1A-EDF423456AB3}"/>
          </ac:picMkLst>
        </pc:picChg>
      </pc:sldChg>
      <pc:sldChg chg="delSp add mod">
        <pc:chgData name="Skodvin, Brita" userId="621581e6-41dc-49a3-a4fe-81077c309c03" providerId="ADAL" clId="{990E30B0-8D8F-4E42-AB85-C03131EF0FB8}" dt="2024-10-25T11:49:32.930" v="61" actId="478"/>
        <pc:sldMkLst>
          <pc:docMk/>
          <pc:sldMk cId="1865142723" sldId="828"/>
        </pc:sldMkLst>
        <pc:picChg chg="del">
          <ac:chgData name="Skodvin, Brita" userId="621581e6-41dc-49a3-a4fe-81077c309c03" providerId="ADAL" clId="{990E30B0-8D8F-4E42-AB85-C03131EF0FB8}" dt="2024-10-25T11:49:32.930" v="61" actId="478"/>
          <ac:picMkLst>
            <pc:docMk/>
            <pc:sldMk cId="1865142723" sldId="828"/>
            <ac:picMk id="4" creationId="{E5805223-4DFA-5CB1-9D1A-EDF423456AB3}"/>
          </ac:picMkLst>
        </pc:picChg>
      </pc:sldChg>
      <pc:sldChg chg="delSp add mod">
        <pc:chgData name="Skodvin, Brita" userId="621581e6-41dc-49a3-a4fe-81077c309c03" providerId="ADAL" clId="{990E30B0-8D8F-4E42-AB85-C03131EF0FB8}" dt="2024-10-25T11:52:09.844" v="70" actId="478"/>
        <pc:sldMkLst>
          <pc:docMk/>
          <pc:sldMk cId="313595089" sldId="829"/>
        </pc:sldMkLst>
        <pc:picChg chg="del">
          <ac:chgData name="Skodvin, Brita" userId="621581e6-41dc-49a3-a4fe-81077c309c03" providerId="ADAL" clId="{990E30B0-8D8F-4E42-AB85-C03131EF0FB8}" dt="2024-10-25T11:52:09.844" v="70" actId="478"/>
          <ac:picMkLst>
            <pc:docMk/>
            <pc:sldMk cId="313595089" sldId="829"/>
            <ac:picMk id="4" creationId="{E5805223-4DFA-5CB1-9D1A-EDF423456AB3}"/>
          </ac:picMkLst>
        </pc:picChg>
      </pc:sldChg>
      <pc:sldChg chg="addSp delSp modSp add mod modAnim">
        <pc:chgData name="Skodvin, Brita" userId="621581e6-41dc-49a3-a4fe-81077c309c03" providerId="ADAL" clId="{990E30B0-8D8F-4E42-AB85-C03131EF0FB8}" dt="2024-10-25T11:55:40.158" v="74"/>
        <pc:sldMkLst>
          <pc:docMk/>
          <pc:sldMk cId="1237085619" sldId="830"/>
        </pc:sldMkLst>
        <pc:spChg chg="add mod">
          <ac:chgData name="Skodvin, Brita" userId="621581e6-41dc-49a3-a4fe-81077c309c03" providerId="ADAL" clId="{990E30B0-8D8F-4E42-AB85-C03131EF0FB8}" dt="2024-10-25T11:55:36.896" v="73" actId="1076"/>
          <ac:spMkLst>
            <pc:docMk/>
            <pc:sldMk cId="1237085619" sldId="830"/>
            <ac:spMk id="3" creationId="{7CFC1828-1B4D-4D84-9B63-35A061E84FF5}"/>
          </ac:spMkLst>
        </pc:spChg>
        <pc:picChg chg="del">
          <ac:chgData name="Skodvin, Brita" userId="621581e6-41dc-49a3-a4fe-81077c309c03" providerId="ADAL" clId="{990E30B0-8D8F-4E42-AB85-C03131EF0FB8}" dt="2024-10-25T11:49:36.794" v="62" actId="478"/>
          <ac:picMkLst>
            <pc:docMk/>
            <pc:sldMk cId="1237085619" sldId="830"/>
            <ac:picMk id="4" creationId="{E5805223-4DFA-5CB1-9D1A-EDF423456AB3}"/>
          </ac:picMkLst>
        </pc:picChg>
      </pc:sldChg>
      <pc:sldChg chg="delSp add mod">
        <pc:chgData name="Skodvin, Brita" userId="621581e6-41dc-49a3-a4fe-81077c309c03" providerId="ADAL" clId="{990E30B0-8D8F-4E42-AB85-C03131EF0FB8}" dt="2024-10-25T11:49:40.590" v="63" actId="478"/>
        <pc:sldMkLst>
          <pc:docMk/>
          <pc:sldMk cId="1304368439" sldId="831"/>
        </pc:sldMkLst>
        <pc:picChg chg="del">
          <ac:chgData name="Skodvin, Brita" userId="621581e6-41dc-49a3-a4fe-81077c309c03" providerId="ADAL" clId="{990E30B0-8D8F-4E42-AB85-C03131EF0FB8}" dt="2024-10-25T11:49:40.590" v="63" actId="478"/>
          <ac:picMkLst>
            <pc:docMk/>
            <pc:sldMk cId="1304368439" sldId="831"/>
            <ac:picMk id="4" creationId="{E5805223-4DFA-5CB1-9D1A-EDF423456AB3}"/>
          </ac:picMkLst>
        </pc:picChg>
      </pc:sldChg>
      <pc:sldChg chg="addSp modSp add mod">
        <pc:chgData name="Skodvin, Brita" userId="621581e6-41dc-49a3-a4fe-81077c309c03" providerId="ADAL" clId="{990E30B0-8D8F-4E42-AB85-C03131EF0FB8}" dt="2024-10-25T12:22:34.007" v="103" actId="1076"/>
        <pc:sldMkLst>
          <pc:docMk/>
          <pc:sldMk cId="2439437" sldId="832"/>
        </pc:sldMkLst>
        <pc:spChg chg="mod">
          <ac:chgData name="Skodvin, Brita" userId="621581e6-41dc-49a3-a4fe-81077c309c03" providerId="ADAL" clId="{990E30B0-8D8F-4E42-AB85-C03131EF0FB8}" dt="2024-10-25T11:49:50.976" v="64" actId="1076"/>
          <ac:spMkLst>
            <pc:docMk/>
            <pc:sldMk cId="2439437" sldId="832"/>
            <ac:spMk id="2" creationId="{49362E95-5FF9-2679-2CF6-391CADF3C98B}"/>
          </ac:spMkLst>
        </pc:spChg>
        <pc:spChg chg="add mod">
          <ac:chgData name="Skodvin, Brita" userId="621581e6-41dc-49a3-a4fe-81077c309c03" providerId="ADAL" clId="{990E30B0-8D8F-4E42-AB85-C03131EF0FB8}" dt="2024-10-25T12:22:34.007" v="103" actId="1076"/>
          <ac:spMkLst>
            <pc:docMk/>
            <pc:sldMk cId="2439437" sldId="832"/>
            <ac:spMk id="3" creationId="{D1E8E1F6-BF69-E473-DE4B-61D1CEEF4FE2}"/>
          </ac:spMkLst>
        </pc:spChg>
      </pc:sldChg>
    </pc:docChg>
  </pc:docChgLst>
  <pc:docChgLst>
    <pc:chgData name="Hoem, Eli Leirdal" userId="8f3aa319-9809-46bd-b905-c9d7284b822a" providerId="ADAL" clId="{A0B7B3DF-6517-403A-8493-367C95D655F8}"/>
    <pc:docChg chg="undo custSel addSld delSld modSld delMainMaster">
      <pc:chgData name="Hoem, Eli Leirdal" userId="8f3aa319-9809-46bd-b905-c9d7284b822a" providerId="ADAL" clId="{A0B7B3DF-6517-403A-8493-367C95D655F8}" dt="2024-10-09T10:36:28.351" v="5074" actId="122"/>
      <pc:docMkLst>
        <pc:docMk/>
      </pc:docMkLst>
      <pc:sldChg chg="delSp modSp mod">
        <pc:chgData name="Hoem, Eli Leirdal" userId="8f3aa319-9809-46bd-b905-c9d7284b822a" providerId="ADAL" clId="{A0B7B3DF-6517-403A-8493-367C95D655F8}" dt="2024-10-09T09:29:39.087" v="3479" actId="207"/>
        <pc:sldMkLst>
          <pc:docMk/>
          <pc:sldMk cId="3027580566" sldId="256"/>
        </pc:sldMkLst>
        <pc:spChg chg="mod">
          <ac:chgData name="Hoem, Eli Leirdal" userId="8f3aa319-9809-46bd-b905-c9d7284b822a" providerId="ADAL" clId="{A0B7B3DF-6517-403A-8493-367C95D655F8}" dt="2024-10-09T09:29:39.087" v="3479" actId="207"/>
          <ac:spMkLst>
            <pc:docMk/>
            <pc:sldMk cId="3027580566" sldId="256"/>
            <ac:spMk id="3" creationId="{00000000-0000-0000-0000-000000000000}"/>
          </ac:spMkLst>
        </pc:spChg>
        <pc:picChg chg="del">
          <ac:chgData name="Hoem, Eli Leirdal" userId="8f3aa319-9809-46bd-b905-c9d7284b822a" providerId="ADAL" clId="{A0B7B3DF-6517-403A-8493-367C95D655F8}" dt="2024-10-08T13:57:56.729" v="2337" actId="478"/>
          <ac:picMkLst>
            <pc:docMk/>
            <pc:sldMk cId="3027580566" sldId="256"/>
            <ac:picMk id="1026" creationId="{9A06ECB6-D8BA-0CC2-5129-2235A38B8F94}"/>
          </ac:picMkLst>
        </pc:picChg>
        <pc:picChg chg="del">
          <ac:chgData name="Hoem, Eli Leirdal" userId="8f3aa319-9809-46bd-b905-c9d7284b822a" providerId="ADAL" clId="{A0B7B3DF-6517-403A-8493-367C95D655F8}" dt="2024-10-08T13:57:58.289" v="2338" actId="478"/>
          <ac:picMkLst>
            <pc:docMk/>
            <pc:sldMk cId="3027580566" sldId="256"/>
            <ac:picMk id="1028" creationId="{04501E71-DC5B-0603-A1B0-5A71B5CC8957}"/>
          </ac:picMkLst>
        </pc:picChg>
      </pc:sldChg>
      <pc:sldChg chg="del">
        <pc:chgData name="Hoem, Eli Leirdal" userId="8f3aa319-9809-46bd-b905-c9d7284b822a" providerId="ADAL" clId="{A0B7B3DF-6517-403A-8493-367C95D655F8}" dt="2024-10-08T13:30:34.290" v="8" actId="47"/>
        <pc:sldMkLst>
          <pc:docMk/>
          <pc:sldMk cId="1174381549" sldId="473"/>
        </pc:sldMkLst>
      </pc:sldChg>
      <pc:sldChg chg="del">
        <pc:chgData name="Hoem, Eli Leirdal" userId="8f3aa319-9809-46bd-b905-c9d7284b822a" providerId="ADAL" clId="{A0B7B3DF-6517-403A-8493-367C95D655F8}" dt="2024-10-08T13:30:33.131" v="7" actId="47"/>
        <pc:sldMkLst>
          <pc:docMk/>
          <pc:sldMk cId="1155112559" sldId="474"/>
        </pc:sldMkLst>
      </pc:sldChg>
      <pc:sldChg chg="del">
        <pc:chgData name="Hoem, Eli Leirdal" userId="8f3aa319-9809-46bd-b905-c9d7284b822a" providerId="ADAL" clId="{A0B7B3DF-6517-403A-8493-367C95D655F8}" dt="2024-10-08T13:30:31.938" v="6" actId="47"/>
        <pc:sldMkLst>
          <pc:docMk/>
          <pc:sldMk cId="1051478405" sldId="475"/>
        </pc:sldMkLst>
      </pc:sldChg>
      <pc:sldChg chg="del">
        <pc:chgData name="Hoem, Eli Leirdal" userId="8f3aa319-9809-46bd-b905-c9d7284b822a" providerId="ADAL" clId="{A0B7B3DF-6517-403A-8493-367C95D655F8}" dt="2024-10-08T13:30:30.853" v="5" actId="47"/>
        <pc:sldMkLst>
          <pc:docMk/>
          <pc:sldMk cId="906637021" sldId="476"/>
        </pc:sldMkLst>
      </pc:sldChg>
      <pc:sldChg chg="del">
        <pc:chgData name="Hoem, Eli Leirdal" userId="8f3aa319-9809-46bd-b905-c9d7284b822a" providerId="ADAL" clId="{A0B7B3DF-6517-403A-8493-367C95D655F8}" dt="2024-10-08T13:30:29.150" v="4" actId="47"/>
        <pc:sldMkLst>
          <pc:docMk/>
          <pc:sldMk cId="2887466176" sldId="477"/>
        </pc:sldMkLst>
      </pc:sldChg>
      <pc:sldChg chg="del">
        <pc:chgData name="Hoem, Eli Leirdal" userId="8f3aa319-9809-46bd-b905-c9d7284b822a" providerId="ADAL" clId="{A0B7B3DF-6517-403A-8493-367C95D655F8}" dt="2024-10-08T13:30:25.652" v="2" actId="47"/>
        <pc:sldMkLst>
          <pc:docMk/>
          <pc:sldMk cId="3829869654" sldId="480"/>
        </pc:sldMkLst>
      </pc:sldChg>
      <pc:sldChg chg="del">
        <pc:chgData name="Hoem, Eli Leirdal" userId="8f3aa319-9809-46bd-b905-c9d7284b822a" providerId="ADAL" clId="{A0B7B3DF-6517-403A-8493-367C95D655F8}" dt="2024-10-08T13:30:24.364" v="1" actId="47"/>
        <pc:sldMkLst>
          <pc:docMk/>
          <pc:sldMk cId="1403316653" sldId="481"/>
        </pc:sldMkLst>
      </pc:sldChg>
      <pc:sldChg chg="delSp modSp mod modClrScheme chgLayout modNotesTx">
        <pc:chgData name="Hoem, Eli Leirdal" userId="8f3aa319-9809-46bd-b905-c9d7284b822a" providerId="ADAL" clId="{A0B7B3DF-6517-403A-8493-367C95D655F8}" dt="2024-10-09T09:30:04.441" v="3486" actId="20577"/>
        <pc:sldMkLst>
          <pc:docMk/>
          <pc:sldMk cId="1867637185" sldId="482"/>
        </pc:sldMkLst>
        <pc:spChg chg="mod ord">
          <ac:chgData name="Hoem, Eli Leirdal" userId="8f3aa319-9809-46bd-b905-c9d7284b822a" providerId="ADAL" clId="{A0B7B3DF-6517-403A-8493-367C95D655F8}" dt="2024-10-09T09:30:04.441" v="3486" actId="20577"/>
          <ac:spMkLst>
            <pc:docMk/>
            <pc:sldMk cId="1867637185" sldId="482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8T13:50:24.708" v="1754" actId="26606"/>
          <ac:spMkLst>
            <pc:docMk/>
            <pc:sldMk cId="1867637185" sldId="482"/>
            <ac:spMk id="3" creationId="{D812A0A4-AC87-6B64-D44B-D9B803112EEC}"/>
          </ac:spMkLst>
        </pc:spChg>
        <pc:picChg chg="del">
          <ac:chgData name="Hoem, Eli Leirdal" userId="8f3aa319-9809-46bd-b905-c9d7284b822a" providerId="ADAL" clId="{A0B7B3DF-6517-403A-8493-367C95D655F8}" dt="2024-10-08T13:31:23.233" v="10" actId="478"/>
          <ac:picMkLst>
            <pc:docMk/>
            <pc:sldMk cId="1867637185" sldId="482"/>
            <ac:picMk id="6" creationId="{ABC5B9DB-F9A5-11AE-011C-F97A412114FD}"/>
          </ac:picMkLst>
        </pc:picChg>
      </pc:sldChg>
      <pc:sldChg chg="addSp delSp modSp add del mod modClrScheme chgLayout modNotesTx">
        <pc:chgData name="Hoem, Eli Leirdal" userId="8f3aa319-9809-46bd-b905-c9d7284b822a" providerId="ADAL" clId="{A0B7B3DF-6517-403A-8493-367C95D655F8}" dt="2024-10-09T10:29:36.709" v="4948" actId="20577"/>
        <pc:sldMkLst>
          <pc:docMk/>
          <pc:sldMk cId="698408294" sldId="483"/>
        </pc:sldMkLst>
        <pc:spChg chg="mod ord">
          <ac:chgData name="Hoem, Eli Leirdal" userId="8f3aa319-9809-46bd-b905-c9d7284b822a" providerId="ADAL" clId="{A0B7B3DF-6517-403A-8493-367C95D655F8}" dt="2024-10-09T06:34:41.447" v="3354" actId="20577"/>
          <ac:spMkLst>
            <pc:docMk/>
            <pc:sldMk cId="698408294" sldId="483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8T13:49:08.507" v="1751" actId="26606"/>
          <ac:spMkLst>
            <pc:docMk/>
            <pc:sldMk cId="698408294" sldId="483"/>
            <ac:spMk id="3" creationId="{D812A0A4-AC87-6B64-D44B-D9B803112EEC}"/>
          </ac:spMkLst>
        </pc:spChg>
        <pc:picChg chg="add del mod">
          <ac:chgData name="Hoem, Eli Leirdal" userId="8f3aa319-9809-46bd-b905-c9d7284b822a" providerId="ADAL" clId="{A0B7B3DF-6517-403A-8493-367C95D655F8}" dt="2024-10-09T06:25:43.666" v="3154" actId="478"/>
          <ac:picMkLst>
            <pc:docMk/>
            <pc:sldMk cId="698408294" sldId="483"/>
            <ac:picMk id="5" creationId="{A29E4A42-86DD-B26B-0AB7-EC48F5DF3B07}"/>
          </ac:picMkLst>
        </pc:picChg>
        <pc:picChg chg="add mod">
          <ac:chgData name="Hoem, Eli Leirdal" userId="8f3aa319-9809-46bd-b905-c9d7284b822a" providerId="ADAL" clId="{A0B7B3DF-6517-403A-8493-367C95D655F8}" dt="2024-10-09T06:26:43.593" v="3161" actId="1076"/>
          <ac:picMkLst>
            <pc:docMk/>
            <pc:sldMk cId="698408294" sldId="483"/>
            <ac:picMk id="6" creationId="{24AB6558-0AF4-19D4-FCEF-5B9D44893051}"/>
          </ac:picMkLst>
        </pc:picChg>
      </pc:sldChg>
      <pc:sldChg chg="del">
        <pc:chgData name="Hoem, Eli Leirdal" userId="8f3aa319-9809-46bd-b905-c9d7284b822a" providerId="ADAL" clId="{A0B7B3DF-6517-403A-8493-367C95D655F8}" dt="2024-10-08T13:30:36.718" v="9" actId="47"/>
        <pc:sldMkLst>
          <pc:docMk/>
          <pc:sldMk cId="2856119263" sldId="483"/>
        </pc:sldMkLst>
      </pc:sldChg>
      <pc:sldChg chg="new del">
        <pc:chgData name="Hoem, Eli Leirdal" userId="8f3aa319-9809-46bd-b905-c9d7284b822a" providerId="ADAL" clId="{A0B7B3DF-6517-403A-8493-367C95D655F8}" dt="2024-10-08T13:37:50.269" v="615" actId="47"/>
        <pc:sldMkLst>
          <pc:docMk/>
          <pc:sldMk cId="3006696737" sldId="483"/>
        </pc:sldMkLst>
      </pc:sldChg>
      <pc:sldChg chg="del">
        <pc:chgData name="Hoem, Eli Leirdal" userId="8f3aa319-9809-46bd-b905-c9d7284b822a" providerId="ADAL" clId="{A0B7B3DF-6517-403A-8493-367C95D655F8}" dt="2024-10-08T13:30:15.010" v="0" actId="47"/>
        <pc:sldMkLst>
          <pc:docMk/>
          <pc:sldMk cId="635391858" sldId="484"/>
        </pc:sldMkLst>
      </pc:sldChg>
      <pc:sldChg chg="addSp delSp modSp add del mod modNotesTx">
        <pc:chgData name="Hoem, Eli Leirdal" userId="8f3aa319-9809-46bd-b905-c9d7284b822a" providerId="ADAL" clId="{A0B7B3DF-6517-403A-8493-367C95D655F8}" dt="2024-10-09T09:31:55.162" v="3489" actId="47"/>
        <pc:sldMkLst>
          <pc:docMk/>
          <pc:sldMk cId="3367580447" sldId="484"/>
        </pc:sldMkLst>
        <pc:spChg chg="mod">
          <ac:chgData name="Hoem, Eli Leirdal" userId="8f3aa319-9809-46bd-b905-c9d7284b822a" providerId="ADAL" clId="{A0B7B3DF-6517-403A-8493-367C95D655F8}" dt="2024-10-08T13:52:22.921" v="2062" actId="5793"/>
          <ac:spMkLst>
            <pc:docMk/>
            <pc:sldMk cId="3367580447" sldId="484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8T13:52:30.245" v="2102" actId="20577"/>
          <ac:spMkLst>
            <pc:docMk/>
            <pc:sldMk cId="3367580447" sldId="484"/>
            <ac:spMk id="3" creationId="{D812A0A4-AC87-6B64-D44B-D9B803112EEC}"/>
          </ac:spMkLst>
        </pc:spChg>
        <pc:spChg chg="add mod">
          <ac:chgData name="Hoem, Eli Leirdal" userId="8f3aa319-9809-46bd-b905-c9d7284b822a" providerId="ADAL" clId="{A0B7B3DF-6517-403A-8493-367C95D655F8}" dt="2024-10-08T13:53:49.793" v="2114" actId="1076"/>
          <ac:spMkLst>
            <pc:docMk/>
            <pc:sldMk cId="3367580447" sldId="484"/>
            <ac:spMk id="5" creationId="{F3963354-7B12-884A-44A4-516E33CFA69A}"/>
          </ac:spMkLst>
        </pc:spChg>
        <pc:spChg chg="add del mod">
          <ac:chgData name="Hoem, Eli Leirdal" userId="8f3aa319-9809-46bd-b905-c9d7284b822a" providerId="ADAL" clId="{A0B7B3DF-6517-403A-8493-367C95D655F8}" dt="2024-10-09T06:37:20.439" v="3359" actId="478"/>
          <ac:spMkLst>
            <pc:docMk/>
            <pc:sldMk cId="3367580447" sldId="484"/>
            <ac:spMk id="6" creationId="{5D543B8C-25CC-B6FF-B535-195F9128C6F7}"/>
          </ac:spMkLst>
        </pc:spChg>
        <pc:picChg chg="add mod">
          <ac:chgData name="Hoem, Eli Leirdal" userId="8f3aa319-9809-46bd-b905-c9d7284b822a" providerId="ADAL" clId="{A0B7B3DF-6517-403A-8493-367C95D655F8}" dt="2024-10-08T13:52:56.856" v="2107" actId="1076"/>
          <ac:picMkLst>
            <pc:docMk/>
            <pc:sldMk cId="3367580447" sldId="484"/>
            <ac:picMk id="1026" creationId="{82D4EC41-4550-A49F-6C9F-7BF05F8CFB40}"/>
          </ac:picMkLst>
        </pc:picChg>
        <pc:picChg chg="add mod">
          <ac:chgData name="Hoem, Eli Leirdal" userId="8f3aa319-9809-46bd-b905-c9d7284b822a" providerId="ADAL" clId="{A0B7B3DF-6517-403A-8493-367C95D655F8}" dt="2024-10-08T13:53:07.461" v="2109" actId="1076"/>
          <ac:picMkLst>
            <pc:docMk/>
            <pc:sldMk cId="3367580447" sldId="484"/>
            <ac:picMk id="1028" creationId="{B39B496D-ED6B-39CA-8A1F-666E0B5A73B2}"/>
          </ac:picMkLst>
        </pc:picChg>
        <pc:picChg chg="add">
          <ac:chgData name="Hoem, Eli Leirdal" userId="8f3aa319-9809-46bd-b905-c9d7284b822a" providerId="ADAL" clId="{A0B7B3DF-6517-403A-8493-367C95D655F8}" dt="2024-10-08T14:01:21.453" v="2353"/>
          <ac:picMkLst>
            <pc:docMk/>
            <pc:sldMk cId="3367580447" sldId="484"/>
            <ac:picMk id="1030" creationId="{9C9259BF-727E-CDA5-E708-A350C5D695E8}"/>
          </ac:picMkLst>
        </pc:picChg>
      </pc:sldChg>
      <pc:sldChg chg="add del">
        <pc:chgData name="Hoem, Eli Leirdal" userId="8f3aa319-9809-46bd-b905-c9d7284b822a" providerId="ADAL" clId="{A0B7B3DF-6517-403A-8493-367C95D655F8}" dt="2024-10-08T14:05:08.172" v="3089" actId="47"/>
        <pc:sldMkLst>
          <pc:docMk/>
          <pc:sldMk cId="3117832486" sldId="485"/>
        </pc:sldMkLst>
      </pc:sldChg>
      <pc:sldChg chg="del">
        <pc:chgData name="Hoem, Eli Leirdal" userId="8f3aa319-9809-46bd-b905-c9d7284b822a" providerId="ADAL" clId="{A0B7B3DF-6517-403A-8493-367C95D655F8}" dt="2024-10-08T13:30:27.088" v="3" actId="47"/>
        <pc:sldMkLst>
          <pc:docMk/>
          <pc:sldMk cId="3387446292" sldId="486"/>
        </pc:sldMkLst>
      </pc:sldChg>
      <pc:sldChg chg="addSp delSp modSp add mod modClrScheme chgLayout">
        <pc:chgData name="Hoem, Eli Leirdal" userId="8f3aa319-9809-46bd-b905-c9d7284b822a" providerId="ADAL" clId="{A0B7B3DF-6517-403A-8493-367C95D655F8}" dt="2024-10-09T10:23:28.358" v="4571" actId="478"/>
        <pc:sldMkLst>
          <pc:docMk/>
          <pc:sldMk cId="3919850165" sldId="486"/>
        </pc:sldMkLst>
        <pc:spChg chg="mod ord">
          <ac:chgData name="Hoem, Eli Leirdal" userId="8f3aa319-9809-46bd-b905-c9d7284b822a" providerId="ADAL" clId="{A0B7B3DF-6517-403A-8493-367C95D655F8}" dt="2024-10-09T06:30:45.184" v="3169" actId="26606"/>
          <ac:spMkLst>
            <pc:docMk/>
            <pc:sldMk cId="3919850165" sldId="486"/>
            <ac:spMk id="2" creationId="{00000000-0000-0000-0000-000000000000}"/>
          </ac:spMkLst>
        </pc:spChg>
        <pc:spChg chg="mod">
          <ac:chgData name="Hoem, Eli Leirdal" userId="8f3aa319-9809-46bd-b905-c9d7284b822a" providerId="ADAL" clId="{A0B7B3DF-6517-403A-8493-367C95D655F8}" dt="2024-10-09T10:23:15.235" v="4568" actId="26606"/>
          <ac:spMkLst>
            <pc:docMk/>
            <pc:sldMk cId="3919850165" sldId="486"/>
            <ac:spMk id="3" creationId="{D812A0A4-AC87-6B64-D44B-D9B803112EEC}"/>
          </ac:spMkLst>
        </pc:spChg>
        <pc:spChg chg="add mod ord">
          <ac:chgData name="Hoem, Eli Leirdal" userId="8f3aa319-9809-46bd-b905-c9d7284b822a" providerId="ADAL" clId="{A0B7B3DF-6517-403A-8493-367C95D655F8}" dt="2024-10-09T10:23:15.237" v="4569" actId="26606"/>
          <ac:spMkLst>
            <pc:docMk/>
            <pc:sldMk cId="3919850165" sldId="486"/>
            <ac:spMk id="5" creationId="{E68EF92B-BCAF-3905-D2F7-76E8B910641C}"/>
          </ac:spMkLst>
        </pc:spChg>
        <pc:spChg chg="add del mod">
          <ac:chgData name="Hoem, Eli Leirdal" userId="8f3aa319-9809-46bd-b905-c9d7284b822a" providerId="ADAL" clId="{A0B7B3DF-6517-403A-8493-367C95D655F8}" dt="2024-10-09T10:22:36.659" v="4564" actId="26606"/>
          <ac:spMkLst>
            <pc:docMk/>
            <pc:sldMk cId="3919850165" sldId="486"/>
            <ac:spMk id="11" creationId="{B2BBB9EB-A95C-0EAC-00BF-78B15B2D81E3}"/>
          </ac:spMkLst>
        </pc:spChg>
        <pc:spChg chg="add del mod">
          <ac:chgData name="Hoem, Eli Leirdal" userId="8f3aa319-9809-46bd-b905-c9d7284b822a" providerId="ADAL" clId="{A0B7B3DF-6517-403A-8493-367C95D655F8}" dt="2024-10-09T10:22:36.659" v="4564" actId="26606"/>
          <ac:spMkLst>
            <pc:docMk/>
            <pc:sldMk cId="3919850165" sldId="486"/>
            <ac:spMk id="13" creationId="{C29A6AEF-4737-EEBD-A0DF-A56F445898F8}"/>
          </ac:spMkLst>
        </pc:spChg>
        <pc:spChg chg="add del">
          <ac:chgData name="Hoem, Eli Leirdal" userId="8f3aa319-9809-46bd-b905-c9d7284b822a" providerId="ADAL" clId="{A0B7B3DF-6517-403A-8493-367C95D655F8}" dt="2024-10-09T10:23:15.237" v="4569" actId="26606"/>
          <ac:spMkLst>
            <pc:docMk/>
            <pc:sldMk cId="3919850165" sldId="486"/>
            <ac:spMk id="18" creationId="{34CDD135-C0FD-97E5-7EE0-2179C4038CBB}"/>
          </ac:spMkLst>
        </pc:spChg>
        <pc:spChg chg="add del">
          <ac:chgData name="Hoem, Eli Leirdal" userId="8f3aa319-9809-46bd-b905-c9d7284b822a" providerId="ADAL" clId="{A0B7B3DF-6517-403A-8493-367C95D655F8}" dt="2024-10-09T10:23:15.237" v="4569" actId="26606"/>
          <ac:spMkLst>
            <pc:docMk/>
            <pc:sldMk cId="3919850165" sldId="486"/>
            <ac:spMk id="20" creationId="{CBE0F53F-8BA1-58C9-D262-9345DE795BCA}"/>
          </ac:spMkLst>
        </pc:spChg>
        <pc:spChg chg="add del">
          <ac:chgData name="Hoem, Eli Leirdal" userId="8f3aa319-9809-46bd-b905-c9d7284b822a" providerId="ADAL" clId="{A0B7B3DF-6517-403A-8493-367C95D655F8}" dt="2024-10-09T10:23:24.304" v="4570" actId="478"/>
          <ac:spMkLst>
            <pc:docMk/>
            <pc:sldMk cId="3919850165" sldId="486"/>
            <ac:spMk id="22" creationId="{C742CB49-AD33-CADE-5F4C-6866ADA3C298}"/>
          </ac:spMkLst>
        </pc:spChg>
        <pc:spChg chg="add del">
          <ac:chgData name="Hoem, Eli Leirdal" userId="8f3aa319-9809-46bd-b905-c9d7284b822a" providerId="ADAL" clId="{A0B7B3DF-6517-403A-8493-367C95D655F8}" dt="2024-10-09T10:23:28.358" v="4571" actId="478"/>
          <ac:spMkLst>
            <pc:docMk/>
            <pc:sldMk cId="3919850165" sldId="486"/>
            <ac:spMk id="23" creationId="{DD49154B-896A-24E2-469B-DF6FC3302BF1}"/>
          </ac:spMkLst>
        </pc:spChg>
        <pc:spChg chg="add del">
          <ac:chgData name="Hoem, Eli Leirdal" userId="8f3aa319-9809-46bd-b905-c9d7284b822a" providerId="ADAL" clId="{A0B7B3DF-6517-403A-8493-367C95D655F8}" dt="2024-10-09T10:23:06.073" v="4566" actId="26606"/>
          <ac:spMkLst>
            <pc:docMk/>
            <pc:sldMk cId="3919850165" sldId="486"/>
            <ac:spMk id="25" creationId="{C742CB49-AD33-CADE-5F4C-6866ADA3C298}"/>
          </ac:spMkLst>
        </pc:spChg>
        <pc:spChg chg="add del">
          <ac:chgData name="Hoem, Eli Leirdal" userId="8f3aa319-9809-46bd-b905-c9d7284b822a" providerId="ADAL" clId="{A0B7B3DF-6517-403A-8493-367C95D655F8}" dt="2024-10-09T10:23:06.073" v="4566" actId="26606"/>
          <ac:spMkLst>
            <pc:docMk/>
            <pc:sldMk cId="3919850165" sldId="486"/>
            <ac:spMk id="27" creationId="{DD49154B-896A-24E2-469B-DF6FC3302BF1}"/>
          </ac:spMkLst>
        </pc:spChg>
        <pc:picChg chg="add mod ord">
          <ac:chgData name="Hoem, Eli Leirdal" userId="8f3aa319-9809-46bd-b905-c9d7284b822a" providerId="ADAL" clId="{A0B7B3DF-6517-403A-8493-367C95D655F8}" dt="2024-10-09T10:23:15.237" v="4569" actId="26606"/>
          <ac:picMkLst>
            <pc:docMk/>
            <pc:sldMk cId="3919850165" sldId="486"/>
            <ac:picMk id="6" creationId="{EDFA9196-B3BA-C5A0-6F00-FCA53FEE8976}"/>
          </ac:picMkLst>
        </pc:picChg>
      </pc:sldChg>
      <pc:sldChg chg="addSp delSp modSp new mod modClrScheme chgLayout">
        <pc:chgData name="Hoem, Eli Leirdal" userId="8f3aa319-9809-46bd-b905-c9d7284b822a" providerId="ADAL" clId="{A0B7B3DF-6517-403A-8493-367C95D655F8}" dt="2024-10-09T09:37:59.017" v="3703" actId="1076"/>
        <pc:sldMkLst>
          <pc:docMk/>
          <pc:sldMk cId="4025648848" sldId="487"/>
        </pc:sldMkLst>
        <pc:spChg chg="del">
          <ac:chgData name="Hoem, Eli Leirdal" userId="8f3aa319-9809-46bd-b905-c9d7284b822a" providerId="ADAL" clId="{A0B7B3DF-6517-403A-8493-367C95D655F8}" dt="2024-10-09T06:35:16.440" v="3356" actId="26606"/>
          <ac:spMkLst>
            <pc:docMk/>
            <pc:sldMk cId="4025648848" sldId="487"/>
            <ac:spMk id="2" creationId="{87394A38-0A88-F3CE-54EF-A8F34D60055E}"/>
          </ac:spMkLst>
        </pc:spChg>
        <pc:spChg chg="del">
          <ac:chgData name="Hoem, Eli Leirdal" userId="8f3aa319-9809-46bd-b905-c9d7284b822a" providerId="ADAL" clId="{A0B7B3DF-6517-403A-8493-367C95D655F8}" dt="2024-10-09T06:35:16.440" v="3356" actId="26606"/>
          <ac:spMkLst>
            <pc:docMk/>
            <pc:sldMk cId="4025648848" sldId="487"/>
            <ac:spMk id="3" creationId="{587C5256-F849-46EE-8896-11995EFF47C4}"/>
          </ac:spMkLst>
        </pc:spChg>
        <pc:spChg chg="del">
          <ac:chgData name="Hoem, Eli Leirdal" userId="8f3aa319-9809-46bd-b905-c9d7284b822a" providerId="ADAL" clId="{A0B7B3DF-6517-403A-8493-367C95D655F8}" dt="2024-10-09T06:35:16.440" v="3356" actId="26606"/>
          <ac:spMkLst>
            <pc:docMk/>
            <pc:sldMk cId="4025648848" sldId="487"/>
            <ac:spMk id="4" creationId="{B6E550CE-FA4A-F240-ADBA-3D8C4FDF148B}"/>
          </ac:spMkLst>
        </pc:spChg>
        <pc:spChg chg="add del mod">
          <ac:chgData name="Hoem, Eli Leirdal" userId="8f3aa319-9809-46bd-b905-c9d7284b822a" providerId="ADAL" clId="{A0B7B3DF-6517-403A-8493-367C95D655F8}" dt="2024-10-09T09:36:02.954" v="3613" actId="478"/>
          <ac:spMkLst>
            <pc:docMk/>
            <pc:sldMk cId="4025648848" sldId="487"/>
            <ac:spMk id="6" creationId="{DE84F771-18FA-DC09-D9B4-813CCAC2E7F7}"/>
          </ac:spMkLst>
        </pc:spChg>
        <pc:spChg chg="add mod">
          <ac:chgData name="Hoem, Eli Leirdal" userId="8f3aa319-9809-46bd-b905-c9d7284b822a" providerId="ADAL" clId="{A0B7B3DF-6517-403A-8493-367C95D655F8}" dt="2024-10-09T09:36:16.008" v="3616" actId="1076"/>
          <ac:spMkLst>
            <pc:docMk/>
            <pc:sldMk cId="4025648848" sldId="487"/>
            <ac:spMk id="7" creationId="{1E80FA30-38FB-4765-AC15-72F49498D73F}"/>
          </ac:spMkLst>
        </pc:spChg>
        <pc:spChg chg="add mod">
          <ac:chgData name="Hoem, Eli Leirdal" userId="8f3aa319-9809-46bd-b905-c9d7284b822a" providerId="ADAL" clId="{A0B7B3DF-6517-403A-8493-367C95D655F8}" dt="2024-10-09T09:35:38.067" v="3609"/>
          <ac:spMkLst>
            <pc:docMk/>
            <pc:sldMk cId="4025648848" sldId="487"/>
            <ac:spMk id="8" creationId="{1E80FA30-38FB-4765-AC15-72F49498D73F}"/>
          </ac:spMkLst>
        </pc:spChg>
        <pc:spChg chg="add mod">
          <ac:chgData name="Hoem, Eli Leirdal" userId="8f3aa319-9809-46bd-b905-c9d7284b822a" providerId="ADAL" clId="{A0B7B3DF-6517-403A-8493-367C95D655F8}" dt="2024-10-09T09:33:35.351" v="3534" actId="20577"/>
          <ac:spMkLst>
            <pc:docMk/>
            <pc:sldMk cId="4025648848" sldId="487"/>
            <ac:spMk id="9" creationId="{754F70E6-1156-2FFF-FB77-E92E0C047494}"/>
          </ac:spMkLst>
        </pc:spChg>
        <pc:spChg chg="add mod">
          <ac:chgData name="Hoem, Eli Leirdal" userId="8f3aa319-9809-46bd-b905-c9d7284b822a" providerId="ADAL" clId="{A0B7B3DF-6517-403A-8493-367C95D655F8}" dt="2024-10-09T09:35:58.996" v="3612" actId="1076"/>
          <ac:spMkLst>
            <pc:docMk/>
            <pc:sldMk cId="4025648848" sldId="487"/>
            <ac:spMk id="10" creationId="{08F2A650-5603-C3F8-AA07-5B52CC1CA80C}"/>
          </ac:spMkLst>
        </pc:spChg>
        <pc:spChg chg="add del mod">
          <ac:chgData name="Hoem, Eli Leirdal" userId="8f3aa319-9809-46bd-b905-c9d7284b822a" providerId="ADAL" clId="{A0B7B3DF-6517-403A-8493-367C95D655F8}" dt="2024-10-09T09:33:59.951" v="3536" actId="478"/>
          <ac:spMkLst>
            <pc:docMk/>
            <pc:sldMk cId="4025648848" sldId="487"/>
            <ac:spMk id="11" creationId="{F027D39D-D3A7-6E5E-F801-DECD68D2853B}"/>
          </ac:spMkLst>
        </pc:spChg>
        <pc:spChg chg="add mod">
          <ac:chgData name="Hoem, Eli Leirdal" userId="8f3aa319-9809-46bd-b905-c9d7284b822a" providerId="ADAL" clId="{A0B7B3DF-6517-403A-8493-367C95D655F8}" dt="2024-10-09T09:36:25.049" v="3656" actId="20577"/>
          <ac:spMkLst>
            <pc:docMk/>
            <pc:sldMk cId="4025648848" sldId="487"/>
            <ac:spMk id="12" creationId="{08F2A650-5603-C3F8-AA07-5B52CC1CA80C}"/>
          </ac:spMkLst>
        </pc:spChg>
        <pc:spChg chg="add mod">
          <ac:chgData name="Hoem, Eli Leirdal" userId="8f3aa319-9809-46bd-b905-c9d7284b822a" providerId="ADAL" clId="{A0B7B3DF-6517-403A-8493-367C95D655F8}" dt="2024-10-09T09:37:46.788" v="3701" actId="1076"/>
          <ac:spMkLst>
            <pc:docMk/>
            <pc:sldMk cId="4025648848" sldId="487"/>
            <ac:spMk id="13" creationId="{F044CD9A-4BFA-E2C8-8649-4E56CF7DDB5B}"/>
          </ac:spMkLst>
        </pc:spChg>
        <pc:spChg chg="add mod">
          <ac:chgData name="Hoem, Eli Leirdal" userId="8f3aa319-9809-46bd-b905-c9d7284b822a" providerId="ADAL" clId="{A0B7B3DF-6517-403A-8493-367C95D655F8}" dt="2024-10-09T09:37:26.381" v="3700" actId="14100"/>
          <ac:spMkLst>
            <pc:docMk/>
            <pc:sldMk cId="4025648848" sldId="487"/>
            <ac:spMk id="14" creationId="{F044CD9A-4BFA-E2C8-8649-4E56CF7DDB5B}"/>
          </ac:spMkLst>
        </pc:spChg>
        <pc:spChg chg="add mod">
          <ac:chgData name="Hoem, Eli Leirdal" userId="8f3aa319-9809-46bd-b905-c9d7284b822a" providerId="ADAL" clId="{A0B7B3DF-6517-403A-8493-367C95D655F8}" dt="2024-10-09T09:37:59.017" v="3703" actId="1076"/>
          <ac:spMkLst>
            <pc:docMk/>
            <pc:sldMk cId="4025648848" sldId="487"/>
            <ac:spMk id="15" creationId="{FD34E9FA-AF53-E58D-CC2D-74F9B6570226}"/>
          </ac:spMkLst>
        </pc:spChg>
      </pc:sldChg>
      <pc:sldChg chg="addSp delSp modSp add del mod">
        <pc:chgData name="Hoem, Eli Leirdal" userId="8f3aa319-9809-46bd-b905-c9d7284b822a" providerId="ADAL" clId="{A0B7B3DF-6517-403A-8493-367C95D655F8}" dt="2024-10-09T09:31:52.016" v="3488" actId="47"/>
        <pc:sldMkLst>
          <pc:docMk/>
          <pc:sldMk cId="3378980498" sldId="488"/>
        </pc:sldMkLst>
        <pc:spChg chg="add del mod">
          <ac:chgData name="Hoem, Eli Leirdal" userId="8f3aa319-9809-46bd-b905-c9d7284b822a" providerId="ADAL" clId="{A0B7B3DF-6517-403A-8493-367C95D655F8}" dt="2024-10-09T06:47:29.736" v="3474" actId="11529"/>
          <ac:spMkLst>
            <pc:docMk/>
            <pc:sldMk cId="3378980498" sldId="488"/>
            <ac:spMk id="4" creationId="{8192AC21-64D6-59D6-8042-B98A26809A1C}"/>
          </ac:spMkLst>
        </pc:spChg>
        <pc:spChg chg="del mod">
          <ac:chgData name="Hoem, Eli Leirdal" userId="8f3aa319-9809-46bd-b905-c9d7284b822a" providerId="ADAL" clId="{A0B7B3DF-6517-403A-8493-367C95D655F8}" dt="2024-10-09T06:45:53.147" v="3466" actId="478"/>
          <ac:spMkLst>
            <pc:docMk/>
            <pc:sldMk cId="3378980498" sldId="488"/>
            <ac:spMk id="6" creationId="{5D543B8C-25CC-B6FF-B535-195F9128C6F7}"/>
          </ac:spMkLst>
        </pc:spChg>
        <pc:spChg chg="add mod">
          <ac:chgData name="Hoem, Eli Leirdal" userId="8f3aa319-9809-46bd-b905-c9d7284b822a" providerId="ADAL" clId="{A0B7B3DF-6517-403A-8493-367C95D655F8}" dt="2024-10-09T06:47:49.189" v="3478" actId="1076"/>
          <ac:spMkLst>
            <pc:docMk/>
            <pc:sldMk cId="3378980498" sldId="488"/>
            <ac:spMk id="7" creationId="{A899F6FB-C5A8-C83C-360A-64C358517090}"/>
          </ac:spMkLst>
        </pc:spChg>
      </pc:sldChg>
      <pc:sldChg chg="addSp delSp modSp add mod">
        <pc:chgData name="Hoem, Eli Leirdal" userId="8f3aa319-9809-46bd-b905-c9d7284b822a" providerId="ADAL" clId="{A0B7B3DF-6517-403A-8493-367C95D655F8}" dt="2024-10-09T06:45:22.904" v="3464" actId="255"/>
        <pc:sldMkLst>
          <pc:docMk/>
          <pc:sldMk cId="4117226526" sldId="489"/>
        </pc:sldMkLst>
        <pc:spChg chg="add del">
          <ac:chgData name="Hoem, Eli Leirdal" userId="8f3aa319-9809-46bd-b905-c9d7284b822a" providerId="ADAL" clId="{A0B7B3DF-6517-403A-8493-367C95D655F8}" dt="2024-10-09T06:39:54.537" v="3362" actId="11529"/>
          <ac:spMkLst>
            <pc:docMk/>
            <pc:sldMk cId="4117226526" sldId="489"/>
            <ac:spMk id="4" creationId="{A8CC8A48-E238-EC51-ABC9-5AE4094BA39E}"/>
          </ac:spMkLst>
        </pc:spChg>
        <pc:spChg chg="add del">
          <ac:chgData name="Hoem, Eli Leirdal" userId="8f3aa319-9809-46bd-b905-c9d7284b822a" providerId="ADAL" clId="{A0B7B3DF-6517-403A-8493-367C95D655F8}" dt="2024-10-09T06:41:04.258" v="3364" actId="11529"/>
          <ac:spMkLst>
            <pc:docMk/>
            <pc:sldMk cId="4117226526" sldId="489"/>
            <ac:spMk id="6" creationId="{A9F4D1FD-A52A-33B7-A8FD-5D217B761E5A}"/>
          </ac:spMkLst>
        </pc:spChg>
        <pc:spChg chg="add mod">
          <ac:chgData name="Hoem, Eli Leirdal" userId="8f3aa319-9809-46bd-b905-c9d7284b822a" providerId="ADAL" clId="{A0B7B3DF-6517-403A-8493-367C95D655F8}" dt="2024-10-09T06:43:15.739" v="3406" actId="1076"/>
          <ac:spMkLst>
            <pc:docMk/>
            <pc:sldMk cId="4117226526" sldId="489"/>
            <ac:spMk id="7" creationId="{AF1012B7-56F8-CB3A-15D3-3AD7139B43C1}"/>
          </ac:spMkLst>
        </pc:spChg>
        <pc:spChg chg="add del">
          <ac:chgData name="Hoem, Eli Leirdal" userId="8f3aa319-9809-46bd-b905-c9d7284b822a" providerId="ADAL" clId="{A0B7B3DF-6517-403A-8493-367C95D655F8}" dt="2024-10-09T06:44:21.908" v="3408" actId="11529"/>
          <ac:spMkLst>
            <pc:docMk/>
            <pc:sldMk cId="4117226526" sldId="489"/>
            <ac:spMk id="8" creationId="{B75388D0-AF09-E210-05FD-A6130BCB3E86}"/>
          </ac:spMkLst>
        </pc:spChg>
        <pc:spChg chg="add mod">
          <ac:chgData name="Hoem, Eli Leirdal" userId="8f3aa319-9809-46bd-b905-c9d7284b822a" providerId="ADAL" clId="{A0B7B3DF-6517-403A-8493-367C95D655F8}" dt="2024-10-09T06:45:22.904" v="3464" actId="255"/>
          <ac:spMkLst>
            <pc:docMk/>
            <pc:sldMk cId="4117226526" sldId="489"/>
            <ac:spMk id="9" creationId="{737C7D82-B6FD-200E-25D2-83DCC021CBA7}"/>
          </ac:spMkLst>
        </pc:spChg>
      </pc:sldChg>
      <pc:sldChg chg="addSp delSp modSp new mod modClrScheme chgLayout">
        <pc:chgData name="Hoem, Eli Leirdal" userId="8f3aa319-9809-46bd-b905-c9d7284b822a" providerId="ADAL" clId="{A0B7B3DF-6517-403A-8493-367C95D655F8}" dt="2024-10-09T10:36:28.351" v="5074" actId="122"/>
        <pc:sldMkLst>
          <pc:docMk/>
          <pc:sldMk cId="371963222" sldId="490"/>
        </pc:sldMkLst>
        <pc:spChg chg="add del mod">
          <ac:chgData name="Hoem, Eli Leirdal" userId="8f3aa319-9809-46bd-b905-c9d7284b822a" providerId="ADAL" clId="{A0B7B3DF-6517-403A-8493-367C95D655F8}" dt="2024-10-09T09:42:15.921" v="4040" actId="26606"/>
          <ac:spMkLst>
            <pc:docMk/>
            <pc:sldMk cId="371963222" sldId="490"/>
            <ac:spMk id="2" creationId="{DAC95BDD-8251-4300-8052-A273B81F9F68}"/>
          </ac:spMkLst>
        </pc:spChg>
        <pc:spChg chg="add del mod">
          <ac:chgData name="Hoem, Eli Leirdal" userId="8f3aa319-9809-46bd-b905-c9d7284b822a" providerId="ADAL" clId="{A0B7B3DF-6517-403A-8493-367C95D655F8}" dt="2024-10-09T09:42:15.921" v="4040" actId="26606"/>
          <ac:spMkLst>
            <pc:docMk/>
            <pc:sldMk cId="371963222" sldId="490"/>
            <ac:spMk id="3" creationId="{71ACA478-6D8D-1B94-4724-E1152C7BD802}"/>
          </ac:spMkLst>
        </pc:spChg>
        <pc:spChg chg="add del">
          <ac:chgData name="Hoem, Eli Leirdal" userId="8f3aa319-9809-46bd-b905-c9d7284b822a" providerId="ADAL" clId="{A0B7B3DF-6517-403A-8493-367C95D655F8}" dt="2024-10-09T09:42:15.905" v="4039" actId="26606"/>
          <ac:spMkLst>
            <pc:docMk/>
            <pc:sldMk cId="371963222" sldId="490"/>
            <ac:spMk id="9" creationId="{B3B3D9D6-A4A6-099E-B248-E19B70A45724}"/>
          </ac:spMkLst>
        </pc:spChg>
        <pc:spChg chg="add del">
          <ac:chgData name="Hoem, Eli Leirdal" userId="8f3aa319-9809-46bd-b905-c9d7284b822a" providerId="ADAL" clId="{A0B7B3DF-6517-403A-8493-367C95D655F8}" dt="2024-10-09T09:42:29.836" v="4041" actId="478"/>
          <ac:spMkLst>
            <pc:docMk/>
            <pc:sldMk cId="371963222" sldId="490"/>
            <ac:spMk id="11" creationId="{CEC91DE8-32DA-8FB7-4BA0-87D944711E85}"/>
          </ac:spMkLst>
        </pc:spChg>
        <pc:spChg chg="add del">
          <ac:chgData name="Hoem, Eli Leirdal" userId="8f3aa319-9809-46bd-b905-c9d7284b822a" providerId="ADAL" clId="{A0B7B3DF-6517-403A-8493-367C95D655F8}" dt="2024-10-09T10:35:34.818" v="5067" actId="26606"/>
          <ac:spMkLst>
            <pc:docMk/>
            <pc:sldMk cId="371963222" sldId="490"/>
            <ac:spMk id="17" creationId="{6939F811-1585-54A1-3E81-5F34F65F210D}"/>
          </ac:spMkLst>
        </pc:spChg>
        <pc:spChg chg="add del mod">
          <ac:chgData name="Hoem, Eli Leirdal" userId="8f3aa319-9809-46bd-b905-c9d7284b822a" providerId="ADAL" clId="{A0B7B3DF-6517-403A-8493-367C95D655F8}" dt="2024-10-09T10:35:57.816" v="5069" actId="478"/>
          <ac:spMkLst>
            <pc:docMk/>
            <pc:sldMk cId="371963222" sldId="490"/>
            <ac:spMk id="19" creationId="{1ED2B82E-2542-6C6B-DAE3-BA1C9D171BD1}"/>
          </ac:spMkLst>
        </pc:spChg>
        <pc:graphicFrameChg chg="add del">
          <ac:chgData name="Hoem, Eli Leirdal" userId="8f3aa319-9809-46bd-b905-c9d7284b822a" providerId="ADAL" clId="{A0B7B3DF-6517-403A-8493-367C95D655F8}" dt="2024-10-09T09:42:15.905" v="4039" actId="26606"/>
          <ac:graphicFrameMkLst>
            <pc:docMk/>
            <pc:sldMk cId="371963222" sldId="490"/>
            <ac:graphicFrameMk id="5" creationId="{EDE3F993-31D6-391B-6A42-EC104D508781}"/>
          </ac:graphicFrameMkLst>
        </pc:graphicFrameChg>
        <pc:graphicFrameChg chg="add mod modGraphic">
          <ac:chgData name="Hoem, Eli Leirdal" userId="8f3aa319-9809-46bd-b905-c9d7284b822a" providerId="ADAL" clId="{A0B7B3DF-6517-403A-8493-367C95D655F8}" dt="2024-10-09T10:36:28.351" v="5074" actId="122"/>
          <ac:graphicFrameMkLst>
            <pc:docMk/>
            <pc:sldMk cId="371963222" sldId="490"/>
            <ac:graphicFrameMk id="12" creationId="{6D30820F-1379-B020-76AC-31C03E5D92BC}"/>
          </ac:graphicFrameMkLst>
        </pc:graphicFrameChg>
      </pc:sldChg>
      <pc:sldChg chg="modSp new mod">
        <pc:chgData name="Hoem, Eli Leirdal" userId="8f3aa319-9809-46bd-b905-c9d7284b822a" providerId="ADAL" clId="{A0B7B3DF-6517-403A-8493-367C95D655F8}" dt="2024-10-09T10:30:36.606" v="4966" actId="20577"/>
        <pc:sldMkLst>
          <pc:docMk/>
          <pc:sldMk cId="2104424430" sldId="491"/>
        </pc:sldMkLst>
        <pc:spChg chg="mod">
          <ac:chgData name="Hoem, Eli Leirdal" userId="8f3aa319-9809-46bd-b905-c9d7284b822a" providerId="ADAL" clId="{A0B7B3DF-6517-403A-8493-367C95D655F8}" dt="2024-10-09T09:43:14.606" v="4058" actId="20577"/>
          <ac:spMkLst>
            <pc:docMk/>
            <pc:sldMk cId="2104424430" sldId="491"/>
            <ac:spMk id="2" creationId="{C76A8794-0CEB-03F2-F693-5399AF0830CA}"/>
          </ac:spMkLst>
        </pc:spChg>
        <pc:spChg chg="mod">
          <ac:chgData name="Hoem, Eli Leirdal" userId="8f3aa319-9809-46bd-b905-c9d7284b822a" providerId="ADAL" clId="{A0B7B3DF-6517-403A-8493-367C95D655F8}" dt="2024-10-09T10:30:36.606" v="4966" actId="20577"/>
          <ac:spMkLst>
            <pc:docMk/>
            <pc:sldMk cId="2104424430" sldId="491"/>
            <ac:spMk id="3" creationId="{48F1858F-BAA5-71D5-3F2B-2030871365BC}"/>
          </ac:spMkLst>
        </pc:spChg>
      </pc:sldChg>
      <pc:sldChg chg="addSp modSp add mod">
        <pc:chgData name="Hoem, Eli Leirdal" userId="8f3aa319-9809-46bd-b905-c9d7284b822a" providerId="ADAL" clId="{A0B7B3DF-6517-403A-8493-367C95D655F8}" dt="2024-10-09T10:33:09.377" v="5065" actId="20577"/>
        <pc:sldMkLst>
          <pc:docMk/>
          <pc:sldMk cId="1611196550" sldId="492"/>
        </pc:sldMkLst>
        <pc:spChg chg="add mod">
          <ac:chgData name="Hoem, Eli Leirdal" userId="8f3aa319-9809-46bd-b905-c9d7284b822a" providerId="ADAL" clId="{A0B7B3DF-6517-403A-8493-367C95D655F8}" dt="2024-10-09T10:33:09.377" v="5065" actId="20577"/>
          <ac:spMkLst>
            <pc:docMk/>
            <pc:sldMk cId="1611196550" sldId="492"/>
            <ac:spMk id="4" creationId="{25E8BBAE-786F-8406-4404-A126E8C6FBCC}"/>
          </ac:spMkLst>
        </pc:spChg>
      </pc:sldChg>
      <pc:sldChg chg="modSp new del mod">
        <pc:chgData name="Hoem, Eli Leirdal" userId="8f3aa319-9809-46bd-b905-c9d7284b822a" providerId="ADAL" clId="{A0B7B3DF-6517-403A-8493-367C95D655F8}" dt="2024-10-09T10:30:45.762" v="4967" actId="47"/>
        <pc:sldMkLst>
          <pc:docMk/>
          <pc:sldMk cId="3555671745" sldId="492"/>
        </pc:sldMkLst>
        <pc:spChg chg="mod">
          <ac:chgData name="Hoem, Eli Leirdal" userId="8f3aa319-9809-46bd-b905-c9d7284b822a" providerId="ADAL" clId="{A0B7B3DF-6517-403A-8493-367C95D655F8}" dt="2024-10-09T10:26:42.774" v="4625" actId="20577"/>
          <ac:spMkLst>
            <pc:docMk/>
            <pc:sldMk cId="3555671745" sldId="492"/>
            <ac:spMk id="2" creationId="{5CAB3BC9-F437-DF2D-EC5D-153ABB337D5E}"/>
          </ac:spMkLst>
        </pc:spChg>
        <pc:spChg chg="mod">
          <ac:chgData name="Hoem, Eli Leirdal" userId="8f3aa319-9809-46bd-b905-c9d7284b822a" providerId="ADAL" clId="{A0B7B3DF-6517-403A-8493-367C95D655F8}" dt="2024-10-09T10:27:09.846" v="4690" actId="20577"/>
          <ac:spMkLst>
            <pc:docMk/>
            <pc:sldMk cId="3555671745" sldId="492"/>
            <ac:spMk id="3" creationId="{5A53F989-242C-5341-9FC8-75D2D7236591}"/>
          </ac:spMkLst>
        </pc:spChg>
      </pc:sldChg>
      <pc:sldMasterChg chg="del delSldLayout">
        <pc:chgData name="Hoem, Eli Leirdal" userId="8f3aa319-9809-46bd-b905-c9d7284b822a" providerId="ADAL" clId="{A0B7B3DF-6517-403A-8493-367C95D655F8}" dt="2024-10-08T13:30:27.088" v="3" actId="47"/>
        <pc:sldMasterMkLst>
          <pc:docMk/>
          <pc:sldMasterMk cId="1333745050" sldId="2147483660"/>
        </pc:sldMasterMkLst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1634272814" sldId="2147483661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845884607" sldId="2147483662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3413904740" sldId="2147483663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1633913276" sldId="2147483664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3924401177" sldId="2147483665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94060263" sldId="2147483666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093399786" sldId="2147483667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3481201999" sldId="2147483668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732567082" sldId="2147483669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72484420" sldId="2147483670"/>
          </pc:sldLayoutMkLst>
        </pc:sldLayoutChg>
        <pc:sldLayoutChg chg="del">
          <pc:chgData name="Hoem, Eli Leirdal" userId="8f3aa319-9809-46bd-b905-c9d7284b822a" providerId="ADAL" clId="{A0B7B3DF-6517-403A-8493-367C95D655F8}" dt="2024-10-08T13:30:27.088" v="3" actId="47"/>
          <pc:sldLayoutMkLst>
            <pc:docMk/>
            <pc:sldMasterMk cId="1333745050" sldId="2147483660"/>
            <pc:sldLayoutMk cId="2694893746" sldId="2147483671"/>
          </pc:sldLayoutMkLst>
        </pc:sldLayoutChg>
      </pc:sldMasterChg>
      <pc:sldMasterChg chg="delSldLayout">
        <pc:chgData name="Hoem, Eli Leirdal" userId="8f3aa319-9809-46bd-b905-c9d7284b822a" providerId="ADAL" clId="{A0B7B3DF-6517-403A-8493-367C95D655F8}" dt="2024-10-08T13:30:36.718" v="9" actId="47"/>
        <pc:sldMasterMkLst>
          <pc:docMk/>
          <pc:sldMasterMk cId="1326475373" sldId="2147483887"/>
        </pc:sldMasterMkLst>
        <pc:sldLayoutChg chg="del">
          <pc:chgData name="Hoem, Eli Leirdal" userId="8f3aa319-9809-46bd-b905-c9d7284b822a" providerId="ADAL" clId="{A0B7B3DF-6517-403A-8493-367C95D655F8}" dt="2024-10-08T13:30:36.718" v="9" actId="47"/>
          <pc:sldLayoutMkLst>
            <pc:docMk/>
            <pc:sldMasterMk cId="1326475373" sldId="2147483887"/>
            <pc:sldLayoutMk cId="1656310653" sldId="2147483900"/>
          </pc:sldLayoutMkLst>
        </pc:sldLayoutChg>
      </pc:sldMasterChg>
    </pc:docChg>
  </pc:docChgLst>
  <pc:docChgLst>
    <pc:chgData name="Hoem, Eli Leirdal" userId="S::eild@ihelse.net::8f3aa319-9809-46bd-b905-c9d7284b822a" providerId="AD" clId="Web-{6F4EAE34-3BBC-CA94-B97C-753D1C86867A}"/>
    <pc:docChg chg="modSld">
      <pc:chgData name="Hoem, Eli Leirdal" userId="S::eild@ihelse.net::8f3aa319-9809-46bd-b905-c9d7284b822a" providerId="AD" clId="Web-{6F4EAE34-3BBC-CA94-B97C-753D1C86867A}" dt="2024-10-17T08:25:31.895" v="43"/>
      <pc:docMkLst>
        <pc:docMk/>
      </pc:docMkLst>
      <pc:sldChg chg="modNotes">
        <pc:chgData name="Hoem, Eli Leirdal" userId="S::eild@ihelse.net::8f3aa319-9809-46bd-b905-c9d7284b822a" providerId="AD" clId="Web-{6F4EAE34-3BBC-CA94-B97C-753D1C86867A}" dt="2024-10-17T08:24:40.503" v="37"/>
        <pc:sldMkLst>
          <pc:docMk/>
          <pc:sldMk cId="1867637185" sldId="482"/>
        </pc:sldMkLst>
      </pc:sldChg>
      <pc:sldChg chg="modNotes">
        <pc:chgData name="Hoem, Eli Leirdal" userId="S::eild@ihelse.net::8f3aa319-9809-46bd-b905-c9d7284b822a" providerId="AD" clId="Web-{6F4EAE34-3BBC-CA94-B97C-753D1C86867A}" dt="2024-10-17T08:25:31.895" v="43"/>
        <pc:sldMkLst>
          <pc:docMk/>
          <pc:sldMk cId="698408294" sldId="483"/>
        </pc:sldMkLst>
      </pc:sldChg>
    </pc:docChg>
  </pc:docChgLst>
  <pc:docChgLst>
    <pc:chgData name="Hoem, Eli Leirdal" userId="8f3aa319-9809-46bd-b905-c9d7284b822a" providerId="ADAL" clId="{6226D792-49CE-4A07-8936-D1ADF5685633}"/>
    <pc:docChg chg="undo custSel delSld modSld">
      <pc:chgData name="Hoem, Eli Leirdal" userId="8f3aa319-9809-46bd-b905-c9d7284b822a" providerId="ADAL" clId="{6226D792-49CE-4A07-8936-D1ADF5685633}" dt="2024-10-17T09:51:16.380" v="2745" actId="700"/>
      <pc:docMkLst>
        <pc:docMk/>
      </pc:docMkLst>
      <pc:sldChg chg="modSp mod modClrScheme chgLayout modNotesTx">
        <pc:chgData name="Hoem, Eli Leirdal" userId="8f3aa319-9809-46bd-b905-c9d7284b822a" providerId="ADAL" clId="{6226D792-49CE-4A07-8936-D1ADF5685633}" dt="2024-10-17T09:51:16.380" v="2745" actId="700"/>
        <pc:sldMkLst>
          <pc:docMk/>
          <pc:sldMk cId="1867637185" sldId="482"/>
        </pc:sldMkLst>
        <pc:spChg chg="mod ord">
          <ac:chgData name="Hoem, Eli Leirdal" userId="8f3aa319-9809-46bd-b905-c9d7284b822a" providerId="ADAL" clId="{6226D792-49CE-4A07-8936-D1ADF5685633}" dt="2024-10-17T09:51:16.380" v="2745" actId="700"/>
          <ac:spMkLst>
            <pc:docMk/>
            <pc:sldMk cId="1867637185" sldId="482"/>
            <ac:spMk id="4" creationId="{29091032-BEAA-DD65-073C-78E9F69D3F0E}"/>
          </ac:spMkLst>
        </pc:spChg>
      </pc:sldChg>
      <pc:sldChg chg="addSp modSp mod modNotesTx">
        <pc:chgData name="Hoem, Eli Leirdal" userId="8f3aa319-9809-46bd-b905-c9d7284b822a" providerId="ADAL" clId="{6226D792-49CE-4A07-8936-D1ADF5685633}" dt="2024-10-17T09:16:58.249" v="1285" actId="20577"/>
        <pc:sldMkLst>
          <pc:docMk/>
          <pc:sldMk cId="698408294" sldId="483"/>
        </pc:sldMkLst>
        <pc:spChg chg="add mod">
          <ac:chgData name="Hoem, Eli Leirdal" userId="8f3aa319-9809-46bd-b905-c9d7284b822a" providerId="ADAL" clId="{6226D792-49CE-4A07-8936-D1ADF5685633}" dt="2024-10-17T09:13:29.043" v="871" actId="1076"/>
          <ac:spMkLst>
            <pc:docMk/>
            <pc:sldMk cId="698408294" sldId="483"/>
            <ac:spMk id="4" creationId="{4341EE91-BE47-5DC0-2BC2-00A16604B530}"/>
          </ac:spMkLst>
        </pc:spChg>
      </pc:sldChg>
      <pc:sldChg chg="addSp modSp mod modNotesTx">
        <pc:chgData name="Hoem, Eli Leirdal" userId="8f3aa319-9809-46bd-b905-c9d7284b822a" providerId="ADAL" clId="{6226D792-49CE-4A07-8936-D1ADF5685633}" dt="2024-10-17T09:24:11.044" v="2207" actId="20577"/>
        <pc:sldMkLst>
          <pc:docMk/>
          <pc:sldMk cId="3919850165" sldId="486"/>
        </pc:sldMkLst>
        <pc:spChg chg="add mod">
          <ac:chgData name="Hoem, Eli Leirdal" userId="8f3aa319-9809-46bd-b905-c9d7284b822a" providerId="ADAL" clId="{6226D792-49CE-4A07-8936-D1ADF5685633}" dt="2024-10-17T09:06:31.747" v="820" actId="1076"/>
          <ac:spMkLst>
            <pc:docMk/>
            <pc:sldMk cId="3919850165" sldId="486"/>
            <ac:spMk id="4" creationId="{6CA2D1A8-CB4D-8AC5-810B-E8E944C6CA34}"/>
          </ac:spMkLst>
        </pc:spChg>
      </pc:sldChg>
      <pc:sldChg chg="modNotesTx">
        <pc:chgData name="Hoem, Eli Leirdal" userId="8f3aa319-9809-46bd-b905-c9d7284b822a" providerId="ADAL" clId="{6226D792-49CE-4A07-8936-D1ADF5685633}" dt="2024-10-17T09:26:45.743" v="2726" actId="20577"/>
        <pc:sldMkLst>
          <pc:docMk/>
          <pc:sldMk cId="4025648848" sldId="487"/>
        </pc:sldMkLst>
      </pc:sldChg>
      <pc:sldChg chg="del">
        <pc:chgData name="Hoem, Eli Leirdal" userId="8f3aa319-9809-46bd-b905-c9d7284b822a" providerId="ADAL" clId="{6226D792-49CE-4A07-8936-D1ADF5685633}" dt="2024-10-17T08:29:12.586" v="8" actId="47"/>
        <pc:sldMkLst>
          <pc:docMk/>
          <pc:sldMk cId="3378980498" sldId="488"/>
        </pc:sldMkLst>
      </pc:sldChg>
      <pc:sldChg chg="addSp modSp mod modClrScheme modAnim chgLayout modNotesTx">
        <pc:chgData name="Hoem, Eli Leirdal" userId="8f3aa319-9809-46bd-b905-c9d7284b822a" providerId="ADAL" clId="{6226D792-49CE-4A07-8936-D1ADF5685633}" dt="2024-10-17T09:23:11.325" v="1994" actId="20577"/>
        <pc:sldMkLst>
          <pc:docMk/>
          <pc:sldMk cId="4117226526" sldId="489"/>
        </pc:sldMkLst>
        <pc:spChg chg="add mod">
          <ac:chgData name="Hoem, Eli Leirdal" userId="8f3aa319-9809-46bd-b905-c9d7284b822a" providerId="ADAL" clId="{6226D792-49CE-4A07-8936-D1ADF5685633}" dt="2024-10-17T08:28:34.145" v="6" actId="1076"/>
          <ac:spMkLst>
            <pc:docMk/>
            <pc:sldMk cId="4117226526" sldId="489"/>
            <ac:spMk id="6" creationId="{6BFB94E0-3482-D119-D0D1-EC6D0F12E5CD}"/>
          </ac:spMkLst>
        </pc:spChg>
        <pc:picChg chg="mod">
          <ac:chgData name="Hoem, Eli Leirdal" userId="8f3aa319-9809-46bd-b905-c9d7284b822a" providerId="ADAL" clId="{6226D792-49CE-4A07-8936-D1ADF5685633}" dt="2024-10-17T08:28:18.081" v="3" actId="1076"/>
          <ac:picMkLst>
            <pc:docMk/>
            <pc:sldMk cId="4117226526" sldId="489"/>
            <ac:picMk id="1028" creationId="{B39B496D-ED6B-39CA-8A1F-666E0B5A73B2}"/>
          </ac:picMkLst>
        </pc:picChg>
      </pc:sldChg>
      <pc:sldChg chg="del modNotesTx">
        <pc:chgData name="Hoem, Eli Leirdal" userId="8f3aa319-9809-46bd-b905-c9d7284b822a" providerId="ADAL" clId="{6226D792-49CE-4A07-8936-D1ADF5685633}" dt="2024-10-17T09:12:27.410" v="822" actId="47"/>
        <pc:sldMkLst>
          <pc:docMk/>
          <pc:sldMk cId="2104424430" sldId="491"/>
        </pc:sldMkLst>
      </pc:sldChg>
      <pc:sldChg chg="modSp mod modClrScheme modAnim chgLayout modNotesTx">
        <pc:chgData name="Hoem, Eli Leirdal" userId="8f3aa319-9809-46bd-b905-c9d7284b822a" providerId="ADAL" clId="{6226D792-49CE-4A07-8936-D1ADF5685633}" dt="2024-10-17T09:29:25.429" v="2741" actId="700"/>
        <pc:sldMkLst>
          <pc:docMk/>
          <pc:sldMk cId="1611196550" sldId="492"/>
        </pc:sldMkLst>
        <pc:spChg chg="mod ord">
          <ac:chgData name="Hoem, Eli Leirdal" userId="8f3aa319-9809-46bd-b905-c9d7284b822a" providerId="ADAL" clId="{6226D792-49CE-4A07-8936-D1ADF5685633}" dt="2024-10-17T09:29:25.429" v="2741" actId="700"/>
          <ac:spMkLst>
            <pc:docMk/>
            <pc:sldMk cId="1611196550" sldId="492"/>
            <ac:spMk id="2" creationId="{C76A8794-0CEB-03F2-F693-5399AF0830CA}"/>
          </ac:spMkLst>
        </pc:spChg>
        <pc:spChg chg="mod ord">
          <ac:chgData name="Hoem, Eli Leirdal" userId="8f3aa319-9809-46bd-b905-c9d7284b822a" providerId="ADAL" clId="{6226D792-49CE-4A07-8936-D1ADF5685633}" dt="2024-10-17T09:29:25.429" v="2741" actId="700"/>
          <ac:spMkLst>
            <pc:docMk/>
            <pc:sldMk cId="1611196550" sldId="492"/>
            <ac:spMk id="3" creationId="{48F1858F-BAA5-71D5-3F2B-2030871365BC}"/>
          </ac:spMkLst>
        </pc:spChg>
        <pc:spChg chg="mod">
          <ac:chgData name="Hoem, Eli Leirdal" userId="8f3aa319-9809-46bd-b905-c9d7284b822a" providerId="ADAL" clId="{6226D792-49CE-4A07-8936-D1ADF5685633}" dt="2024-10-17T09:28:55.669" v="2740" actId="1076"/>
          <ac:spMkLst>
            <pc:docMk/>
            <pc:sldMk cId="1611196550" sldId="492"/>
            <ac:spMk id="4" creationId="{25E8BBAE-786F-8406-4404-A126E8C6FBCC}"/>
          </ac:spMkLst>
        </pc:spChg>
        <pc:spChg chg="mod ord">
          <ac:chgData name="Hoem, Eli Leirdal" userId="8f3aa319-9809-46bd-b905-c9d7284b822a" providerId="ADAL" clId="{6226D792-49CE-4A07-8936-D1ADF5685633}" dt="2024-10-17T09:29:25.429" v="2741" actId="700"/>
          <ac:spMkLst>
            <pc:docMk/>
            <pc:sldMk cId="1611196550" sldId="492"/>
            <ac:spMk id="5" creationId="{E3E885B5-2DB0-B5EB-944A-CD4F3C2ED7B7}"/>
          </ac:spMkLst>
        </pc:spChg>
      </pc:sldChg>
    </pc:docChg>
  </pc:docChgLst>
  <pc:docChgLst>
    <pc:chgData name="Hoem, Eli Leirdal" userId="S::eild@ihelse.net::8f3aa319-9809-46bd-b905-c9d7284b822a" providerId="AD" clId="Web-{CDFEA4F3-D265-383E-1D36-CA16A989DA41}"/>
    <pc:docChg chg="modSld">
      <pc:chgData name="Hoem, Eli Leirdal" userId="S::eild@ihelse.net::8f3aa319-9809-46bd-b905-c9d7284b822a" providerId="AD" clId="Web-{CDFEA4F3-D265-383E-1D36-CA16A989DA41}" dt="2024-10-17T10:29:21.274" v="171"/>
      <pc:docMkLst>
        <pc:docMk/>
      </pc:docMkLst>
      <pc:sldChg chg="modNotes">
        <pc:chgData name="Hoem, Eli Leirdal" userId="S::eild@ihelse.net::8f3aa319-9809-46bd-b905-c9d7284b822a" providerId="AD" clId="Web-{CDFEA4F3-D265-383E-1D36-CA16A989DA41}" dt="2024-10-17T10:25:03.831" v="1"/>
        <pc:sldMkLst>
          <pc:docMk/>
          <pc:sldMk cId="698408294" sldId="483"/>
        </pc:sldMkLst>
      </pc:sldChg>
      <pc:sldChg chg="modNotes">
        <pc:chgData name="Hoem, Eli Leirdal" userId="S::eild@ihelse.net::8f3aa319-9809-46bd-b905-c9d7284b822a" providerId="AD" clId="Web-{CDFEA4F3-D265-383E-1D36-CA16A989DA41}" dt="2024-10-17T10:25:42.394" v="4"/>
        <pc:sldMkLst>
          <pc:docMk/>
          <pc:sldMk cId="4117226526" sldId="489"/>
        </pc:sldMkLst>
      </pc:sldChg>
      <pc:sldChg chg="modNotes">
        <pc:chgData name="Hoem, Eli Leirdal" userId="S::eild@ihelse.net::8f3aa319-9809-46bd-b905-c9d7284b822a" providerId="AD" clId="Web-{CDFEA4F3-D265-383E-1D36-CA16A989DA41}" dt="2024-10-17T10:29:21.274" v="171"/>
        <pc:sldMkLst>
          <pc:docMk/>
          <pc:sldMk cId="1611196550" sldId="492"/>
        </pc:sldMkLst>
      </pc:sldChg>
    </pc:docChg>
  </pc:docChgLst>
  <pc:docChgLst>
    <pc:chgData name="Skodvin, Brita" userId="621581e6-41dc-49a3-a4fe-81077c309c03" providerId="ADAL" clId="{D49050F5-1DAE-45F6-B2B3-BE4B2ECF7EAB}"/>
    <pc:docChg chg="modSld">
      <pc:chgData name="Skodvin, Brita" userId="621581e6-41dc-49a3-a4fe-81077c309c03" providerId="ADAL" clId="{D49050F5-1DAE-45F6-B2B3-BE4B2ECF7EAB}" dt="2024-10-25T13:34:18.153" v="15"/>
      <pc:docMkLst>
        <pc:docMk/>
      </pc:docMkLst>
      <pc:sldChg chg="addSp modSp mod modAnim">
        <pc:chgData name="Skodvin, Brita" userId="621581e6-41dc-49a3-a4fe-81077c309c03" providerId="ADAL" clId="{D49050F5-1DAE-45F6-B2B3-BE4B2ECF7EAB}" dt="2024-10-25T13:30:57.490" v="14"/>
        <pc:sldMkLst>
          <pc:docMk/>
          <pc:sldMk cId="359762993" sldId="826"/>
        </pc:sldMkLst>
        <pc:spChg chg="add mod">
          <ac:chgData name="Skodvin, Brita" userId="621581e6-41dc-49a3-a4fe-81077c309c03" providerId="ADAL" clId="{D49050F5-1DAE-45F6-B2B3-BE4B2ECF7EAB}" dt="2024-10-25T13:30:49.774" v="12" actId="1582"/>
          <ac:spMkLst>
            <pc:docMk/>
            <pc:sldMk cId="359762993" sldId="826"/>
            <ac:spMk id="4" creationId="{514AC160-762E-0198-BF4C-86C0B92BFE37}"/>
          </ac:spMkLst>
        </pc:spChg>
      </pc:sldChg>
      <pc:sldChg chg="addSp modSp mod modAnim">
        <pc:chgData name="Skodvin, Brita" userId="621581e6-41dc-49a3-a4fe-81077c309c03" providerId="ADAL" clId="{D49050F5-1DAE-45F6-B2B3-BE4B2ECF7EAB}" dt="2024-10-25T13:30:12.139" v="8"/>
        <pc:sldMkLst>
          <pc:docMk/>
          <pc:sldMk cId="313595089" sldId="829"/>
        </pc:sldMkLst>
        <pc:picChg chg="add mod modCrop">
          <ac:chgData name="Skodvin, Brita" userId="621581e6-41dc-49a3-a4fe-81077c309c03" providerId="ADAL" clId="{D49050F5-1DAE-45F6-B2B3-BE4B2ECF7EAB}" dt="2024-10-25T13:28:50.074" v="5" actId="208"/>
          <ac:picMkLst>
            <pc:docMk/>
            <pc:sldMk cId="313595089" sldId="829"/>
            <ac:picMk id="4" creationId="{C5663211-E959-3257-944A-3CC9F5BEC578}"/>
          </ac:picMkLst>
        </pc:picChg>
        <pc:picChg chg="mod">
          <ac:chgData name="Skodvin, Brita" userId="621581e6-41dc-49a3-a4fe-81077c309c03" providerId="ADAL" clId="{D49050F5-1DAE-45F6-B2B3-BE4B2ECF7EAB}" dt="2024-10-25T13:28:43.063" v="3" actId="1076"/>
          <ac:picMkLst>
            <pc:docMk/>
            <pc:sldMk cId="313595089" sldId="829"/>
            <ac:picMk id="5" creationId="{182A7378-8C6C-8698-E0AC-62DF42719F73}"/>
          </ac:picMkLst>
        </pc:picChg>
      </pc:sldChg>
      <pc:sldChg chg="modAnim">
        <pc:chgData name="Skodvin, Brita" userId="621581e6-41dc-49a3-a4fe-81077c309c03" providerId="ADAL" clId="{D49050F5-1DAE-45F6-B2B3-BE4B2ECF7EAB}" dt="2024-10-25T13:34:18.153" v="15"/>
        <pc:sldMkLst>
          <pc:docMk/>
          <pc:sldMk cId="1237085619" sldId="8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EB25-3AEA-4DD9-8BF1-F8ED6815F199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78EB5-0D4C-4B00-B33C-634809683C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155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78EB5-0D4C-4B00-B33C-634809683C1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68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39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28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85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935"/>
            <a:ext cx="10363200" cy="1364830"/>
          </a:xfrm>
        </p:spPr>
        <p:txBody>
          <a:bodyPr bIns="0"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19652"/>
            <a:ext cx="8534400" cy="1351443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16968" y="4118930"/>
            <a:ext cx="5558064" cy="18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13976" y="2292500"/>
            <a:ext cx="10972800" cy="3579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00" y="137274"/>
            <a:ext cx="100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1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1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3308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5580"/>
            <a:ext cx="4011084" cy="74810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00449"/>
            <a:ext cx="6815667" cy="4688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61565"/>
            <a:ext cx="4011084" cy="4027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54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2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34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2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01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67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91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84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36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1547-6706-47C3-B499-3DB420FB0DC5}" type="datetimeFigureOut">
              <a:rPr lang="nb-NO" smtClean="0"/>
              <a:t>25.10.2024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DE658-30CD-4A58-BB92-F3CF9BFD62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as-2_.wm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5980649"/>
            <a:ext cx="9360000" cy="6264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540000" tIns="45720" rIns="91440" bIns="93600" rtlCol="0" anchor="ctr"/>
          <a:lstStyle>
            <a:lvl1pPr algn="ctr">
              <a:defRPr sz="1200">
                <a:solidFill>
                  <a:srgbClr val="4982B5"/>
                </a:solidFill>
              </a:defRPr>
            </a:lvl1pPr>
          </a:lstStyle>
          <a:p>
            <a:pPr algn="l"/>
            <a:endParaRPr lang="en-US" sz="24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202123" y="6112782"/>
            <a:ext cx="1700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4982B5"/>
                </a:solidFill>
              </a:defRPr>
            </a:lvl1pPr>
          </a:lstStyle>
          <a:p>
            <a:fld id="{485D11AA-9E4F-D14B-A6DA-2B445EC69DFE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609600" y="5980649"/>
            <a:ext cx="2582400" cy="62640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 vert="horz" lIns="144000" tIns="45720" rIns="91440" bIns="45720" rtlCol="0" anchor="ctr"/>
          <a:lstStyle>
            <a:lvl1pPr algn="ctr">
              <a:defRPr sz="1800" baseline="0">
                <a:solidFill>
                  <a:srgbClr val="7CBCF3"/>
                </a:solidFill>
              </a:defRPr>
            </a:lvl1pPr>
          </a:lstStyle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/antibiotikaprofylakse-ved-kirurgi/gynekologisk-og-obstetrisk-kirurgi#kontraindikasjon-standard-0-a6dcadfa-b9d4-4b5e-844f-c70d8ec2ca32-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/antibiotikaprofylakse-ved-kirurgi/gynekologisk-og-obstetrisk-kirurgi#behandling-andre-0-a6dcadfa-b9d4-4b5e-844f-c70d8ec2ca32-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/antibiotikaprofylakse-ved-kirurgi/gastrointestinal-kirurgi#kirurgi-i-tykktarm-endetarm-eller-rektum-og-appendektom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/antibiotikaprofylakse-ved-kirurgi/gastrointestinal-kirurgi#behandling-andre-2-8950e767-91c8-4bc2-a27c-8ef404eeceba-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retningslinjer/antibiotika-i-sykehus/antibiotikaprofylakse-ved-kirurgi/gynekologisk-og-obstetrisk-kirurgi#keisersnit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4956"/>
            <a:ext cx="10363200" cy="136483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rgbClr val="006699"/>
                </a:solidFill>
              </a:rPr>
              <a:t>Oppgaver</a:t>
            </a:r>
            <a:r>
              <a:rPr lang="en-US">
                <a:solidFill>
                  <a:srgbClr val="006699"/>
                </a:solidFill>
              </a:rPr>
              <a:t> om </a:t>
            </a:r>
            <a:r>
              <a:rPr lang="en-US" err="1">
                <a:solidFill>
                  <a:srgbClr val="006699"/>
                </a:solidFill>
              </a:rPr>
              <a:t>profylakse</a:t>
            </a: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53798"/>
            <a:ext cx="8534400" cy="1351443"/>
          </a:xfrm>
        </p:spPr>
        <p:txBody>
          <a:bodyPr vert="horz" lIns="144000" tIns="18000" rIns="91440" bIns="45720" rtlCol="0" anchor="t">
            <a:normAutofit/>
          </a:bodyPr>
          <a:lstStyle/>
          <a:p>
            <a:endParaRPr lang="en-US"/>
          </a:p>
          <a:p>
            <a:r>
              <a:rPr lang="en-US" err="1">
                <a:solidFill>
                  <a:schemeClr val="tx1"/>
                </a:solidFill>
              </a:rPr>
              <a:t>Antibiotika-uken</a:t>
            </a:r>
            <a:r>
              <a:rPr lang="en-US">
                <a:solidFill>
                  <a:schemeClr val="tx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2758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1404257" y="791936"/>
            <a:ext cx="8752114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nb-NO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 hvis Klara har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straksallergi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/type 1-reaksjon på penicilliner?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32C674-4C44-EF60-FC15-1581B2F9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266" y="3753894"/>
            <a:ext cx="7301589" cy="23121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3341FFD-FE6B-89A5-B32F-B9FD01A17D82}"/>
              </a:ext>
            </a:extLst>
          </p:cNvPr>
          <p:cNvSpPr txBox="1"/>
          <p:nvPr/>
        </p:nvSpPr>
        <p:spPr>
          <a:xfrm>
            <a:off x="2349266" y="6350466"/>
            <a:ext cx="64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3"/>
              </a:rPr>
              <a:t>Gynekologisk og obstetrisk kirurgi - Helsedirektoratet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1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489857" y="532004"/>
            <a:ext cx="8752114" cy="175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nb-NO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bakterier skal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antibiotikaprofylaksen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dekke for?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9AC0967-CC87-D18F-4A3A-C25CFFBF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41" y="3135584"/>
            <a:ext cx="5889246" cy="327383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CFC1828-1B4D-4D84-9B63-35A061E84FF5}"/>
              </a:ext>
            </a:extLst>
          </p:cNvPr>
          <p:cNvSpPr txBox="1"/>
          <p:nvPr/>
        </p:nvSpPr>
        <p:spPr>
          <a:xfrm>
            <a:off x="1590063" y="6581001"/>
            <a:ext cx="588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Illustrasjonene er laget av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CoPilot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674415" y="528602"/>
            <a:ext cx="8752114" cy="175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nb-NO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betydning har Klaras vekt for dosen?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2A7378-8C6C-8698-E0AC-62DF42719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60" y="4040016"/>
            <a:ext cx="8549824" cy="1635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EBDBB80-096C-ABEA-4F9C-B26601B92A76}"/>
              </a:ext>
            </a:extLst>
          </p:cNvPr>
          <p:cNvSpPr txBox="1"/>
          <p:nvPr/>
        </p:nvSpPr>
        <p:spPr>
          <a:xfrm>
            <a:off x="1593908" y="6241409"/>
            <a:ext cx="856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3"/>
              </a:rPr>
              <a:t>Gynekologisk og obstetrisk kirurgi - Helsedirektoratet</a:t>
            </a: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5663211-E959-3257-944A-3CC9F5BEC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670"/>
          <a:stretch/>
        </p:blipFill>
        <p:spPr>
          <a:xfrm>
            <a:off x="1427732" y="2995333"/>
            <a:ext cx="5907536" cy="8237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5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666026" y="456377"/>
            <a:ext cx="8752114" cy="175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nb-NO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skal profylaksen gis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inngrepet?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60853DB-E8E2-6DAD-0EA2-6DB9FBF5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49" y="2819243"/>
            <a:ext cx="5992887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708870" y="728569"/>
            <a:ext cx="8752114" cy="620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2. Oppgave profylakse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b-NO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 hvis Klara har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straksallergi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/type 1-reaksjon på penicilliner?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bakterier skal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antibiotikaprofylaksen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dekke for?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betydning har Klaras vekt for dosen?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skal profylaksen gis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inngrepet?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er ansvarlig for at profylaksen er gitt?</a:t>
            </a:r>
          </a:p>
        </p:txBody>
      </p:sp>
      <p:pic>
        <p:nvPicPr>
          <p:cNvPr id="4" name="Bilde 3" descr="Et bilde som inneholder tegning, illustrasjon, tegnefilm, clip art">
            <a:extLst>
              <a:ext uri="{FF2B5EF4-FFF2-40B4-BE49-F238E27FC236}">
                <a16:creationId xmlns:a16="http://schemas.microsoft.com/office/drawing/2014/main" id="{E5805223-4DFA-5CB1-9D1A-EDF423456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65569" r="27515"/>
          <a:stretch/>
        </p:blipFill>
        <p:spPr>
          <a:xfrm>
            <a:off x="9362213" y="193559"/>
            <a:ext cx="2427215" cy="15662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1E8E1F6-BF69-E473-DE4B-61D1CEEF4FE2}"/>
              </a:ext>
            </a:extLst>
          </p:cNvPr>
          <p:cNvSpPr txBox="1"/>
          <p:nvPr/>
        </p:nvSpPr>
        <p:spPr>
          <a:xfrm>
            <a:off x="9296899" y="1819332"/>
            <a:ext cx="2345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Colourbox.com</a:t>
            </a:r>
          </a:p>
        </p:txBody>
      </p:sp>
    </p:spTree>
    <p:extLst>
      <p:ext uri="{BB962C8B-B14F-4D97-AF65-F5344CB8AC3E}">
        <p14:creationId xmlns:p14="http://schemas.microsoft.com/office/powerpoint/2010/main" val="243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82271BB-D302-A617-7E26-758CE5A9255B}"/>
              </a:ext>
            </a:extLst>
          </p:cNvPr>
          <p:cNvSpPr txBox="1"/>
          <p:nvPr/>
        </p:nvSpPr>
        <p:spPr>
          <a:xfrm>
            <a:off x="949234" y="809897"/>
            <a:ext cx="10685417" cy="599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Oppgave profylakse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 Karlsen er 52 år, tidligere frisk og innlagt med en </a:t>
            </a:r>
            <a:r>
              <a:rPr lang="nb-NO" sz="2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cancer. Han skal gjennomgå et kirurgisk inngrep der han skal fjerne deler av tykktarmen.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Kan profylaksen gis som tabletter?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Hvilke bakterier skal </a:t>
            </a:r>
            <a:r>
              <a:rPr lang="nb-NO" sz="2800" kern="100" err="1">
                <a:latin typeface="Calibri" panose="020F0502020204030204" pitchFamily="34" charset="0"/>
                <a:cs typeface="Times New Roman" panose="02020603050405020304" pitchFamily="18" charset="0"/>
              </a:rPr>
              <a:t>antibiotikaprofylaksen</a:t>
            </a: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 dekke for?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Når skal profylaksen gis </a:t>
            </a:r>
            <a:r>
              <a:rPr lang="nb-NO" sz="2800" kern="100" err="1">
                <a:latin typeface="Calibri" panose="020F0502020204030204" pitchFamily="34" charset="0"/>
                <a:cs typeface="Times New Roman" panose="02020603050405020304" pitchFamily="18" charset="0"/>
              </a:rPr>
              <a:t>ift</a:t>
            </a: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 inngrepet?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Hvem er ansvarlig for at profylaksen er gitt?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nb-NO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/>
          </a:p>
        </p:txBody>
      </p:sp>
      <p:pic>
        <p:nvPicPr>
          <p:cNvPr id="4" name="Bilde 3" descr="Et bilde som inneholder tegnefilm">
            <a:extLst>
              <a:ext uri="{FF2B5EF4-FFF2-40B4-BE49-F238E27FC236}">
                <a16:creationId xmlns:a16="http://schemas.microsoft.com/office/drawing/2014/main" id="{37449774-0C76-2A50-3AF2-B0FE50D96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04" y="3569823"/>
            <a:ext cx="2265824" cy="293548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25200C9-BD59-85CB-1519-52750FD03956}"/>
              </a:ext>
            </a:extLst>
          </p:cNvPr>
          <p:cNvSpPr txBox="1"/>
          <p:nvPr/>
        </p:nvSpPr>
        <p:spPr>
          <a:xfrm>
            <a:off x="9805307" y="6395754"/>
            <a:ext cx="168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Colourbox.com</a:t>
            </a:r>
          </a:p>
        </p:txBody>
      </p:sp>
    </p:spTree>
    <p:extLst>
      <p:ext uri="{BB962C8B-B14F-4D97-AF65-F5344CB8AC3E}">
        <p14:creationId xmlns:p14="http://schemas.microsoft.com/office/powerpoint/2010/main" val="399407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82271BB-D302-A617-7E26-758CE5A9255B}"/>
              </a:ext>
            </a:extLst>
          </p:cNvPr>
          <p:cNvSpPr txBox="1"/>
          <p:nvPr/>
        </p:nvSpPr>
        <p:spPr>
          <a:xfrm>
            <a:off x="1344259" y="171402"/>
            <a:ext cx="106854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 Karlsen er 52 år, tidligere frisk og innlagt med en </a:t>
            </a:r>
            <a:r>
              <a:rPr lang="nb-NO" sz="2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cancer. Han skal gjennomgå et kirurgisk inngrep der han skal fjerne deler av tykktarmen.</a:t>
            </a:r>
          </a:p>
          <a:p>
            <a:endParaRPr lang="nb-NO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800" kern="100">
                <a:latin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profylakse?</a:t>
            </a: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1CB0E0-55BA-B230-1872-492FA392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85" y="1898770"/>
            <a:ext cx="5303884" cy="4295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CB8F8736-76F5-4B30-B868-0A1BEC6BFBF2}"/>
              </a:ext>
            </a:extLst>
          </p:cNvPr>
          <p:cNvSpPr/>
          <p:nvPr/>
        </p:nvSpPr>
        <p:spPr>
          <a:xfrm>
            <a:off x="1502385" y="5482165"/>
            <a:ext cx="4501661" cy="7121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0D84E74-56B6-0DE0-1D59-D2ADFE960E38}"/>
              </a:ext>
            </a:extLst>
          </p:cNvPr>
          <p:cNvSpPr txBox="1"/>
          <p:nvPr/>
        </p:nvSpPr>
        <p:spPr>
          <a:xfrm>
            <a:off x="1502385" y="6382580"/>
            <a:ext cx="681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3"/>
              </a:rPr>
              <a:t>Gastrointestinal kirurgi - Helsedirektoratet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8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82271BB-D302-A617-7E26-758CE5A9255B}"/>
              </a:ext>
            </a:extLst>
          </p:cNvPr>
          <p:cNvSpPr txBox="1"/>
          <p:nvPr/>
        </p:nvSpPr>
        <p:spPr>
          <a:xfrm>
            <a:off x="957398" y="941718"/>
            <a:ext cx="10685417" cy="22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 Karlsen er 52 år, tidligere frisk og innlagt med en </a:t>
            </a:r>
            <a:r>
              <a:rPr lang="nb-NO" sz="2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cancer. Han skal gjennomgå et kirurgisk inngrep der han skal fjerne deler av tykktarmen.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profylaksen gis som tabletter?</a:t>
            </a: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C7645D6-CB2C-2E4F-2482-0D647E2F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64" y="3695225"/>
            <a:ext cx="5232954" cy="1729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D5AB174-F7AA-7E8E-D946-800C635EC102}"/>
              </a:ext>
            </a:extLst>
          </p:cNvPr>
          <p:cNvSpPr txBox="1"/>
          <p:nvPr/>
        </p:nvSpPr>
        <p:spPr>
          <a:xfrm>
            <a:off x="1779814" y="6237514"/>
            <a:ext cx="658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3"/>
              </a:rPr>
              <a:t>Gastrointestinal kirurgi - Helsedirektoratet</a:t>
            </a:r>
            <a:endParaRPr lang="nb-NO"/>
          </a:p>
        </p:txBody>
      </p:sp>
      <p:pic>
        <p:nvPicPr>
          <p:cNvPr id="6" name="Bilde 5" descr="Et bilde som inneholder blå">
            <a:extLst>
              <a:ext uri="{FF2B5EF4-FFF2-40B4-BE49-F238E27FC236}">
                <a16:creationId xmlns:a16="http://schemas.microsoft.com/office/drawing/2014/main" id="{F348CEC6-A67A-D031-AA96-39F856010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236" y="2463982"/>
            <a:ext cx="2389414" cy="35841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5C06BFE-459F-4195-C96D-9B916E0A2ACF}"/>
              </a:ext>
            </a:extLst>
          </p:cNvPr>
          <p:cNvSpPr txBox="1"/>
          <p:nvPr/>
        </p:nvSpPr>
        <p:spPr>
          <a:xfrm>
            <a:off x="8145235" y="6099014"/>
            <a:ext cx="108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ECDC</a:t>
            </a:r>
          </a:p>
        </p:txBody>
      </p:sp>
    </p:spTree>
    <p:extLst>
      <p:ext uri="{BB962C8B-B14F-4D97-AF65-F5344CB8AC3E}">
        <p14:creationId xmlns:p14="http://schemas.microsoft.com/office/powerpoint/2010/main" val="21217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82271BB-D302-A617-7E26-758CE5A9255B}"/>
              </a:ext>
            </a:extLst>
          </p:cNvPr>
          <p:cNvSpPr txBox="1"/>
          <p:nvPr/>
        </p:nvSpPr>
        <p:spPr>
          <a:xfrm>
            <a:off x="753291" y="948249"/>
            <a:ext cx="10685417" cy="22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 Karlsen er 52 år, tidligere frisk og innlagt med en </a:t>
            </a:r>
            <a:r>
              <a:rPr lang="nb-NO" sz="2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cancer. Han skal gjennomgå et kirurgisk inngrep der han skal fjerne deler av tykktarmen.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bakterier skal disse midlene dekke for?</a:t>
            </a:r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0E8315-F828-30CA-1478-3A18EE6D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9" y="3240451"/>
            <a:ext cx="5864839" cy="3252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D40E10-A273-AB75-786D-E96EA1C191B8}"/>
              </a:ext>
            </a:extLst>
          </p:cNvPr>
          <p:cNvSpPr txBox="1"/>
          <p:nvPr/>
        </p:nvSpPr>
        <p:spPr>
          <a:xfrm>
            <a:off x="1182672" y="6564223"/>
            <a:ext cx="596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Illustrasjonene er laget av </a:t>
            </a:r>
            <a:r>
              <a:rPr lang="nb-NO" sz="1200" dirty="0" err="1"/>
              <a:t>CoPilot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741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82271BB-D302-A617-7E26-758CE5A9255B}"/>
              </a:ext>
            </a:extLst>
          </p:cNvPr>
          <p:cNvSpPr txBox="1"/>
          <p:nvPr/>
        </p:nvSpPr>
        <p:spPr>
          <a:xfrm>
            <a:off x="949234" y="809897"/>
            <a:ext cx="10685417" cy="222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 Karlsen er 52 år, tidligere frisk og innlagt med en </a:t>
            </a:r>
            <a:r>
              <a:rPr lang="nb-NO" sz="2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cancer. Han skal gjennomgå et kirurgisk inngrep der han skal fjerne deler av tykktarmen.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skal profylaksen gis </a:t>
            </a:r>
            <a:r>
              <a:rPr lang="nb-NO" sz="2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</a:t>
            </a: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inngrepet?</a:t>
            </a: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1D2FAAB-221D-FACA-4C5C-2D1A0014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59" y="3290394"/>
            <a:ext cx="5968687" cy="29609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973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82271BB-D302-A617-7E26-758CE5A9255B}"/>
              </a:ext>
            </a:extLst>
          </p:cNvPr>
          <p:cNvSpPr txBox="1"/>
          <p:nvPr/>
        </p:nvSpPr>
        <p:spPr>
          <a:xfrm>
            <a:off x="949234" y="809897"/>
            <a:ext cx="10685417" cy="506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Oppgave profylakse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Kjell Karlsen er 52 år, tidligere frisk og innlagt med en </a:t>
            </a:r>
            <a:r>
              <a:rPr lang="nb-NO" sz="2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</a:t>
            </a:r>
            <a:r>
              <a:rPr lang="nb-NO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cancer. Han skal gjennomgå et kirurgisk inngrep der han skal fjerne deler av tykktarmen.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antibiotika er aktuelle som profylakse?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profylaksen gis som tabletter?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bakterier skal disse midlene dekke for?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skal profylaksen gis </a:t>
            </a:r>
            <a:r>
              <a:rPr lang="nb-NO" sz="28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</a:t>
            </a:r>
            <a:r>
              <a:rPr lang="nb-NO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inngrepet?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8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er ansvarlig for at profylaksen er gitt?</a:t>
            </a:r>
          </a:p>
          <a:p>
            <a:endParaRPr lang="nb-NO"/>
          </a:p>
        </p:txBody>
      </p:sp>
      <p:pic>
        <p:nvPicPr>
          <p:cNvPr id="4" name="Bilde 3" descr="Et bilde som inneholder tegnefilm">
            <a:extLst>
              <a:ext uri="{FF2B5EF4-FFF2-40B4-BE49-F238E27FC236}">
                <a16:creationId xmlns:a16="http://schemas.microsoft.com/office/drawing/2014/main" id="{37449774-0C76-2A50-3AF2-B0FE50D96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83" y="3112623"/>
            <a:ext cx="2265824" cy="293548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FE32DFE-2D65-46D5-EB4B-A29F4F6FCD62}"/>
              </a:ext>
            </a:extLst>
          </p:cNvPr>
          <p:cNvSpPr txBox="1"/>
          <p:nvPr/>
        </p:nvSpPr>
        <p:spPr>
          <a:xfrm>
            <a:off x="9225643" y="6048103"/>
            <a:ext cx="1216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Colourbox.com</a:t>
            </a:r>
          </a:p>
        </p:txBody>
      </p:sp>
    </p:spTree>
    <p:extLst>
      <p:ext uri="{BB962C8B-B14F-4D97-AF65-F5344CB8AC3E}">
        <p14:creationId xmlns:p14="http://schemas.microsoft.com/office/powerpoint/2010/main" val="91124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1404257" y="791936"/>
            <a:ext cx="8752114" cy="58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nb-NO" sz="4800" kern="100">
                <a:latin typeface="Calibri" panose="020F0502020204030204" pitchFamily="34" charset="0"/>
                <a:cs typeface="Times New Roman" panose="02020603050405020304" pitchFamily="18" charset="0"/>
              </a:rPr>
              <a:t>2. Oppgave profylakse</a:t>
            </a:r>
          </a:p>
          <a:p>
            <a:pPr lvl="0">
              <a:lnSpc>
                <a:spcPct val="107000"/>
              </a:lnSpc>
            </a:pPr>
            <a:endParaRPr lang="nb-NO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 hvis Klara har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straksallergi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/type 1-reaksjon på penicilliner?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bakterier skal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antibiotikaprofylaksen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dekke for?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betydning har Klaras vekt for dosen?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skal profylaksen gis </a:t>
            </a:r>
            <a:r>
              <a:rPr lang="nb-NO" sz="24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</a:t>
            </a: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inngrepet?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er ansvarlig for at profylaksen er gitt?</a:t>
            </a:r>
          </a:p>
        </p:txBody>
      </p:sp>
      <p:pic>
        <p:nvPicPr>
          <p:cNvPr id="4" name="Bilde 3" descr="Et bilde som inneholder tegning, illustrasjon, tegnefilm, clip art">
            <a:extLst>
              <a:ext uri="{FF2B5EF4-FFF2-40B4-BE49-F238E27FC236}">
                <a16:creationId xmlns:a16="http://schemas.microsoft.com/office/drawing/2014/main" id="{E5805223-4DFA-5CB1-9D1A-EDF423456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65569" r="27515"/>
          <a:stretch/>
        </p:blipFill>
        <p:spPr>
          <a:xfrm>
            <a:off x="9362213" y="193559"/>
            <a:ext cx="2427215" cy="15662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BB69883-A6F3-34B0-D9F1-1338D4463C69}"/>
              </a:ext>
            </a:extLst>
          </p:cNvPr>
          <p:cNvSpPr txBox="1"/>
          <p:nvPr/>
        </p:nvSpPr>
        <p:spPr>
          <a:xfrm>
            <a:off x="9811448" y="1788271"/>
            <a:ext cx="197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Colourbox.com</a:t>
            </a:r>
          </a:p>
        </p:txBody>
      </p:sp>
    </p:spTree>
    <p:extLst>
      <p:ext uri="{BB962C8B-B14F-4D97-AF65-F5344CB8AC3E}">
        <p14:creationId xmlns:p14="http://schemas.microsoft.com/office/powerpoint/2010/main" val="109410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9362E95-5FF9-2679-2CF6-391CADF3C98B}"/>
              </a:ext>
            </a:extLst>
          </p:cNvPr>
          <p:cNvSpPr txBox="1"/>
          <p:nvPr/>
        </p:nvSpPr>
        <p:spPr>
          <a:xfrm>
            <a:off x="2265702" y="170841"/>
            <a:ext cx="8752114" cy="175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nb-NO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 Klok er 28 år, tidligere frisk, veier 125 kg, har langsom fremgang i fødsel og skal derfor til akutt keisersnitt. </a:t>
            </a:r>
          </a:p>
          <a:p>
            <a:pPr lvl="0">
              <a:lnSpc>
                <a:spcPct val="107000"/>
              </a:lnSpc>
            </a:pPr>
            <a:endParaRPr lang="nb-NO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Hvilke(t) antibiotika er aktuell som profylakse?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2FECE42-0BD6-5CAA-66C9-C3203C2D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71" y="2182583"/>
            <a:ext cx="5781675" cy="4133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D2AFB33-16AD-DBAA-0DC7-B508F3F15AE2}"/>
              </a:ext>
            </a:extLst>
          </p:cNvPr>
          <p:cNvSpPr txBox="1"/>
          <p:nvPr/>
        </p:nvSpPr>
        <p:spPr>
          <a:xfrm>
            <a:off x="2335803" y="6399470"/>
            <a:ext cx="631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3"/>
              </a:rPr>
              <a:t>Gynekologisk og obstetrisk kirurgi - Helsedirektoratet</a:t>
            </a:r>
            <a:endParaRPr lang="nb-NO"/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14AC160-762E-0198-BF4C-86C0B92BFE37}"/>
              </a:ext>
            </a:extLst>
          </p:cNvPr>
          <p:cNvSpPr/>
          <p:nvPr/>
        </p:nvSpPr>
        <p:spPr>
          <a:xfrm>
            <a:off x="2792186" y="5861957"/>
            <a:ext cx="4849585" cy="4544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5DAA320-7203-BB41-9159-E232C0CDAC5C}" vid="{B648A332-7544-2745-B1FA-6910B2D66AB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  <SharedWithUsers xmlns="c3443be9-b74f-46dd-abdf-16706e8a254f">
      <UserInfo>
        <DisplayName>Langeland, Anine Bernhoft</DisplayName>
        <AccountId>30</AccountId>
        <AccountType/>
      </UserInfo>
      <UserInfo>
        <DisplayName>Akselsen, Per Espen</DisplayName>
        <AccountId>14</AccountId>
        <AccountType/>
      </UserInfo>
      <UserInfo>
        <DisplayName>Neteland, Marion Iren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5" ma:contentTypeDescription="Opprett et nytt dokument." ma:contentTypeScope="" ma:versionID="f6a9d8e1f98d86b39f781b29eee434c2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3da0cc556ac4e35485abe0402bf9c9cf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8d87da3-7125-4b85-ac33-363c28f3fa90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88DE28-82ED-4705-87A9-1572188616C5}">
  <ds:schemaRefs>
    <ds:schemaRef ds:uri="16c4fccd-ad23-45e4-b5f7-542f4ebe0ef2"/>
    <ds:schemaRef ds:uri="c3443be9-b74f-46dd-abdf-16706e8a25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20C0AA-A832-4BD5-B6B7-5A211EA1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B9ADD-77C1-42AD-953E-5B3A1FBCBECB}">
  <ds:schemaRefs>
    <ds:schemaRef ds:uri="16c4fccd-ad23-45e4-b5f7-542f4ebe0ef2"/>
    <ds:schemaRef ds:uri="c3443be9-b74f-46dd-abdf-16706e8a25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Widescreen</PresentationFormat>
  <Paragraphs>85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Egendefinert utforming</vt:lpstr>
      <vt:lpstr>Office Theme</vt:lpstr>
      <vt:lpstr>Oppgaver om profylakse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Skodvin, Brita</dc:creator>
  <cp:lastModifiedBy>Skodvin, Brita</cp:lastModifiedBy>
  <cp:revision>1</cp:revision>
  <dcterms:created xsi:type="dcterms:W3CDTF">2023-08-14T11:08:27Z</dcterms:created>
  <dcterms:modified xsi:type="dcterms:W3CDTF">2024-10-25T13:34:20Z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Office-tema:8\8_Office-tema:8\1_Office-tema:8\Blank:3\13_helsebergen:3</vt:lpwstr>
  </property>
  <property fmtid="{D5CDD505-2E9C-101B-9397-08002B2CF9AE}" pid="3" name="ClassificationContentMarkingFooterText">
    <vt:lpwstr>Følsomhet Intern (gul)</vt:lpwstr>
  </property>
  <property fmtid="{D5CDD505-2E9C-101B-9397-08002B2CF9AE}" pid="4" name="ContentTypeId">
    <vt:lpwstr>0x0101007C31A7AEE8B5D24C91D75EC8AB567F83</vt:lpwstr>
  </property>
  <property fmtid="{D5CDD505-2E9C-101B-9397-08002B2CF9AE}" pid="5" name="MediaServiceImageTags">
    <vt:lpwstr/>
  </property>
  <property fmtid="{D5CDD505-2E9C-101B-9397-08002B2CF9AE}" pid="6" name="MSIP_Label_d291ddcc-9a90-46b7-a727-d19b3ec4b730_Enabled">
    <vt:lpwstr>true</vt:lpwstr>
  </property>
  <property fmtid="{D5CDD505-2E9C-101B-9397-08002B2CF9AE}" pid="7" name="MSIP_Label_d291ddcc-9a90-46b7-a727-d19b3ec4b730_SetDate">
    <vt:lpwstr>2023-09-29T13:53:37Z</vt:lpwstr>
  </property>
  <property fmtid="{D5CDD505-2E9C-101B-9397-08002B2CF9AE}" pid="8" name="MSIP_Label_d291ddcc-9a90-46b7-a727-d19b3ec4b730_Method">
    <vt:lpwstr>Privileged</vt:lpwstr>
  </property>
  <property fmtid="{D5CDD505-2E9C-101B-9397-08002B2CF9AE}" pid="9" name="MSIP_Label_d291ddcc-9a90-46b7-a727-d19b3ec4b730_Name">
    <vt:lpwstr>Åpen</vt:lpwstr>
  </property>
  <property fmtid="{D5CDD505-2E9C-101B-9397-08002B2CF9AE}" pid="10" name="MSIP_Label_d291ddcc-9a90-46b7-a727-d19b3ec4b730_SiteId">
    <vt:lpwstr>bdcbe535-f3cf-49f5-8a6a-fb6d98dc7837</vt:lpwstr>
  </property>
  <property fmtid="{D5CDD505-2E9C-101B-9397-08002B2CF9AE}" pid="11" name="MSIP_Label_d291ddcc-9a90-46b7-a727-d19b3ec4b730_ActionId">
    <vt:lpwstr>50a6edcf-69fc-4d9e-b175-f39b79e5496e</vt:lpwstr>
  </property>
  <property fmtid="{D5CDD505-2E9C-101B-9397-08002B2CF9AE}" pid="12" name="MSIP_Label_d291ddcc-9a90-46b7-a727-d19b3ec4b730_ContentBits">
    <vt:lpwstr>0</vt:lpwstr>
  </property>
</Properties>
</file>