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4"/>
    <p:sldMasterId id="2147483887" r:id="rId5"/>
  </p:sldMasterIdLst>
  <p:notesMasterIdLst>
    <p:notesMasterId r:id="rId14"/>
  </p:notesMasterIdLst>
  <p:sldIdLst>
    <p:sldId id="256" r:id="rId6"/>
    <p:sldId id="482" r:id="rId7"/>
    <p:sldId id="483" r:id="rId8"/>
    <p:sldId id="489" r:id="rId9"/>
    <p:sldId id="486" r:id="rId10"/>
    <p:sldId id="487" r:id="rId11"/>
    <p:sldId id="492" r:id="rId12"/>
    <p:sldId id="490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19C546-C844-A5E9-3C66-BC971CB9D360}" name="Akselsen, Per Espen" initials="AE" userId="S::paks@ihelse.net::f35ffc3b-883c-4850-b145-b686e0362b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7C5D"/>
    <a:srgbClr val="FFC819"/>
    <a:srgbClr val="B02200"/>
    <a:srgbClr val="FFFF99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FCCE8-CABC-49ED-B14E-DA2473C34107}" v="7" dt="2024-10-25T13:18:02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36" autoAdjust="0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em, Eli Leirdal" userId="S::eild@ihelse.net::8f3aa319-9809-46bd-b905-c9d7284b822a" providerId="AD" clId="Web-{CDFEA4F3-D265-383E-1D36-CA16A989DA41}"/>
    <pc:docChg chg="modSld">
      <pc:chgData name="Hoem, Eli Leirdal" userId="S::eild@ihelse.net::8f3aa319-9809-46bd-b905-c9d7284b822a" providerId="AD" clId="Web-{CDFEA4F3-D265-383E-1D36-CA16A989DA41}" dt="2024-10-17T10:29:21.274" v="171"/>
      <pc:docMkLst>
        <pc:docMk/>
      </pc:docMkLst>
      <pc:sldChg chg="modNotes">
        <pc:chgData name="Hoem, Eli Leirdal" userId="S::eild@ihelse.net::8f3aa319-9809-46bd-b905-c9d7284b822a" providerId="AD" clId="Web-{CDFEA4F3-D265-383E-1D36-CA16A989DA41}" dt="2024-10-17T10:25:03.831" v="1"/>
        <pc:sldMkLst>
          <pc:docMk/>
          <pc:sldMk cId="698408294" sldId="483"/>
        </pc:sldMkLst>
      </pc:sldChg>
      <pc:sldChg chg="modNotes">
        <pc:chgData name="Hoem, Eli Leirdal" userId="S::eild@ihelse.net::8f3aa319-9809-46bd-b905-c9d7284b822a" providerId="AD" clId="Web-{CDFEA4F3-D265-383E-1D36-CA16A989DA41}" dt="2024-10-17T10:25:42.394" v="4"/>
        <pc:sldMkLst>
          <pc:docMk/>
          <pc:sldMk cId="4117226526" sldId="489"/>
        </pc:sldMkLst>
      </pc:sldChg>
      <pc:sldChg chg="modNotes">
        <pc:chgData name="Hoem, Eli Leirdal" userId="S::eild@ihelse.net::8f3aa319-9809-46bd-b905-c9d7284b822a" providerId="AD" clId="Web-{CDFEA4F3-D265-383E-1D36-CA16A989DA41}" dt="2024-10-17T10:29:21.274" v="171"/>
        <pc:sldMkLst>
          <pc:docMk/>
          <pc:sldMk cId="1611196550" sldId="492"/>
        </pc:sldMkLst>
      </pc:sldChg>
    </pc:docChg>
  </pc:docChgLst>
  <pc:docChgLst>
    <pc:chgData name="Hoem, Eli Leirdal" userId="8f3aa319-9809-46bd-b905-c9d7284b822a" providerId="ADAL" clId="{6226D792-49CE-4A07-8936-D1ADF5685633}"/>
    <pc:docChg chg="undo custSel delSld modSld">
      <pc:chgData name="Hoem, Eli Leirdal" userId="8f3aa319-9809-46bd-b905-c9d7284b822a" providerId="ADAL" clId="{6226D792-49CE-4A07-8936-D1ADF5685633}" dt="2024-10-17T09:51:16.380" v="2745" actId="700"/>
      <pc:docMkLst>
        <pc:docMk/>
      </pc:docMkLst>
      <pc:sldChg chg="modSp mod modClrScheme chgLayout modNotesTx">
        <pc:chgData name="Hoem, Eli Leirdal" userId="8f3aa319-9809-46bd-b905-c9d7284b822a" providerId="ADAL" clId="{6226D792-49CE-4A07-8936-D1ADF5685633}" dt="2024-10-17T09:51:16.380" v="2745" actId="700"/>
        <pc:sldMkLst>
          <pc:docMk/>
          <pc:sldMk cId="1867637185" sldId="482"/>
        </pc:sldMkLst>
        <pc:spChg chg="mod ord">
          <ac:chgData name="Hoem, Eli Leirdal" userId="8f3aa319-9809-46bd-b905-c9d7284b822a" providerId="ADAL" clId="{6226D792-49CE-4A07-8936-D1ADF5685633}" dt="2024-10-17T09:51:16.380" v="2745" actId="700"/>
          <ac:spMkLst>
            <pc:docMk/>
            <pc:sldMk cId="1867637185" sldId="482"/>
            <ac:spMk id="4" creationId="{29091032-BEAA-DD65-073C-78E9F69D3F0E}"/>
          </ac:spMkLst>
        </pc:spChg>
      </pc:sldChg>
      <pc:sldChg chg="addSp modSp mod modNotesTx">
        <pc:chgData name="Hoem, Eli Leirdal" userId="8f3aa319-9809-46bd-b905-c9d7284b822a" providerId="ADAL" clId="{6226D792-49CE-4A07-8936-D1ADF5685633}" dt="2024-10-17T09:16:58.249" v="1285" actId="20577"/>
        <pc:sldMkLst>
          <pc:docMk/>
          <pc:sldMk cId="698408294" sldId="483"/>
        </pc:sldMkLst>
        <pc:spChg chg="add mod">
          <ac:chgData name="Hoem, Eli Leirdal" userId="8f3aa319-9809-46bd-b905-c9d7284b822a" providerId="ADAL" clId="{6226D792-49CE-4A07-8936-D1ADF5685633}" dt="2024-10-17T09:13:29.043" v="871" actId="1076"/>
          <ac:spMkLst>
            <pc:docMk/>
            <pc:sldMk cId="698408294" sldId="483"/>
            <ac:spMk id="4" creationId="{4341EE91-BE47-5DC0-2BC2-00A16604B530}"/>
          </ac:spMkLst>
        </pc:spChg>
      </pc:sldChg>
      <pc:sldChg chg="addSp modSp mod modNotesTx">
        <pc:chgData name="Hoem, Eli Leirdal" userId="8f3aa319-9809-46bd-b905-c9d7284b822a" providerId="ADAL" clId="{6226D792-49CE-4A07-8936-D1ADF5685633}" dt="2024-10-17T09:24:11.044" v="2207" actId="20577"/>
        <pc:sldMkLst>
          <pc:docMk/>
          <pc:sldMk cId="3919850165" sldId="486"/>
        </pc:sldMkLst>
        <pc:spChg chg="add mod">
          <ac:chgData name="Hoem, Eli Leirdal" userId="8f3aa319-9809-46bd-b905-c9d7284b822a" providerId="ADAL" clId="{6226D792-49CE-4A07-8936-D1ADF5685633}" dt="2024-10-17T09:06:31.747" v="820" actId="1076"/>
          <ac:spMkLst>
            <pc:docMk/>
            <pc:sldMk cId="3919850165" sldId="486"/>
            <ac:spMk id="4" creationId="{6CA2D1A8-CB4D-8AC5-810B-E8E944C6CA34}"/>
          </ac:spMkLst>
        </pc:spChg>
      </pc:sldChg>
      <pc:sldChg chg="modNotesTx">
        <pc:chgData name="Hoem, Eli Leirdal" userId="8f3aa319-9809-46bd-b905-c9d7284b822a" providerId="ADAL" clId="{6226D792-49CE-4A07-8936-D1ADF5685633}" dt="2024-10-17T09:26:45.743" v="2726" actId="20577"/>
        <pc:sldMkLst>
          <pc:docMk/>
          <pc:sldMk cId="4025648848" sldId="487"/>
        </pc:sldMkLst>
      </pc:sldChg>
      <pc:sldChg chg="del">
        <pc:chgData name="Hoem, Eli Leirdal" userId="8f3aa319-9809-46bd-b905-c9d7284b822a" providerId="ADAL" clId="{6226D792-49CE-4A07-8936-D1ADF5685633}" dt="2024-10-17T08:29:12.586" v="8" actId="47"/>
        <pc:sldMkLst>
          <pc:docMk/>
          <pc:sldMk cId="3378980498" sldId="488"/>
        </pc:sldMkLst>
      </pc:sldChg>
      <pc:sldChg chg="addSp modSp mod modClrScheme modAnim chgLayout modNotesTx">
        <pc:chgData name="Hoem, Eli Leirdal" userId="8f3aa319-9809-46bd-b905-c9d7284b822a" providerId="ADAL" clId="{6226D792-49CE-4A07-8936-D1ADF5685633}" dt="2024-10-17T09:23:11.325" v="1994" actId="20577"/>
        <pc:sldMkLst>
          <pc:docMk/>
          <pc:sldMk cId="4117226526" sldId="489"/>
        </pc:sldMkLst>
        <pc:spChg chg="add mod">
          <ac:chgData name="Hoem, Eli Leirdal" userId="8f3aa319-9809-46bd-b905-c9d7284b822a" providerId="ADAL" clId="{6226D792-49CE-4A07-8936-D1ADF5685633}" dt="2024-10-17T08:28:34.145" v="6" actId="1076"/>
          <ac:spMkLst>
            <pc:docMk/>
            <pc:sldMk cId="4117226526" sldId="489"/>
            <ac:spMk id="6" creationId="{6BFB94E0-3482-D119-D0D1-EC6D0F12E5CD}"/>
          </ac:spMkLst>
        </pc:spChg>
        <pc:picChg chg="mod">
          <ac:chgData name="Hoem, Eli Leirdal" userId="8f3aa319-9809-46bd-b905-c9d7284b822a" providerId="ADAL" clId="{6226D792-49CE-4A07-8936-D1ADF5685633}" dt="2024-10-17T08:28:18.081" v="3" actId="1076"/>
          <ac:picMkLst>
            <pc:docMk/>
            <pc:sldMk cId="4117226526" sldId="489"/>
            <ac:picMk id="1028" creationId="{B39B496D-ED6B-39CA-8A1F-666E0B5A73B2}"/>
          </ac:picMkLst>
        </pc:picChg>
      </pc:sldChg>
      <pc:sldChg chg="del modNotesTx">
        <pc:chgData name="Hoem, Eli Leirdal" userId="8f3aa319-9809-46bd-b905-c9d7284b822a" providerId="ADAL" clId="{6226D792-49CE-4A07-8936-D1ADF5685633}" dt="2024-10-17T09:12:27.410" v="822" actId="47"/>
        <pc:sldMkLst>
          <pc:docMk/>
          <pc:sldMk cId="2104424430" sldId="491"/>
        </pc:sldMkLst>
      </pc:sldChg>
      <pc:sldChg chg="modSp mod modClrScheme modAnim chgLayout modNotesTx">
        <pc:chgData name="Hoem, Eli Leirdal" userId="8f3aa319-9809-46bd-b905-c9d7284b822a" providerId="ADAL" clId="{6226D792-49CE-4A07-8936-D1ADF5685633}" dt="2024-10-17T09:29:25.429" v="2741" actId="700"/>
        <pc:sldMkLst>
          <pc:docMk/>
          <pc:sldMk cId="1611196550" sldId="492"/>
        </pc:sldMkLst>
        <pc:spChg chg="mod ord">
          <ac:chgData name="Hoem, Eli Leirdal" userId="8f3aa319-9809-46bd-b905-c9d7284b822a" providerId="ADAL" clId="{6226D792-49CE-4A07-8936-D1ADF5685633}" dt="2024-10-17T09:29:25.429" v="2741" actId="700"/>
          <ac:spMkLst>
            <pc:docMk/>
            <pc:sldMk cId="1611196550" sldId="492"/>
            <ac:spMk id="2" creationId="{C76A8794-0CEB-03F2-F693-5399AF0830CA}"/>
          </ac:spMkLst>
        </pc:spChg>
        <pc:spChg chg="mod ord">
          <ac:chgData name="Hoem, Eli Leirdal" userId="8f3aa319-9809-46bd-b905-c9d7284b822a" providerId="ADAL" clId="{6226D792-49CE-4A07-8936-D1ADF5685633}" dt="2024-10-17T09:29:25.429" v="2741" actId="700"/>
          <ac:spMkLst>
            <pc:docMk/>
            <pc:sldMk cId="1611196550" sldId="492"/>
            <ac:spMk id="3" creationId="{48F1858F-BAA5-71D5-3F2B-2030871365BC}"/>
          </ac:spMkLst>
        </pc:spChg>
        <pc:spChg chg="mod">
          <ac:chgData name="Hoem, Eli Leirdal" userId="8f3aa319-9809-46bd-b905-c9d7284b822a" providerId="ADAL" clId="{6226D792-49CE-4A07-8936-D1ADF5685633}" dt="2024-10-17T09:28:55.669" v="2740" actId="1076"/>
          <ac:spMkLst>
            <pc:docMk/>
            <pc:sldMk cId="1611196550" sldId="492"/>
            <ac:spMk id="4" creationId="{25E8BBAE-786F-8406-4404-A126E8C6FBCC}"/>
          </ac:spMkLst>
        </pc:spChg>
        <pc:spChg chg="mod ord">
          <ac:chgData name="Hoem, Eli Leirdal" userId="8f3aa319-9809-46bd-b905-c9d7284b822a" providerId="ADAL" clId="{6226D792-49CE-4A07-8936-D1ADF5685633}" dt="2024-10-17T09:29:25.429" v="2741" actId="700"/>
          <ac:spMkLst>
            <pc:docMk/>
            <pc:sldMk cId="1611196550" sldId="492"/>
            <ac:spMk id="5" creationId="{E3E885B5-2DB0-B5EB-944A-CD4F3C2ED7B7}"/>
          </ac:spMkLst>
        </pc:spChg>
      </pc:sldChg>
    </pc:docChg>
  </pc:docChgLst>
  <pc:docChgLst>
    <pc:chgData name="Hoem, Eli Leirdal" userId="S::eild@ihelse.net::8f3aa319-9809-46bd-b905-c9d7284b822a" providerId="AD" clId="Web-{6F4EAE34-3BBC-CA94-B97C-753D1C86867A}"/>
    <pc:docChg chg="modSld">
      <pc:chgData name="Hoem, Eli Leirdal" userId="S::eild@ihelse.net::8f3aa319-9809-46bd-b905-c9d7284b822a" providerId="AD" clId="Web-{6F4EAE34-3BBC-CA94-B97C-753D1C86867A}" dt="2024-10-17T08:25:31.895" v="43"/>
      <pc:docMkLst>
        <pc:docMk/>
      </pc:docMkLst>
      <pc:sldChg chg="modNotes">
        <pc:chgData name="Hoem, Eli Leirdal" userId="S::eild@ihelse.net::8f3aa319-9809-46bd-b905-c9d7284b822a" providerId="AD" clId="Web-{6F4EAE34-3BBC-CA94-B97C-753D1C86867A}" dt="2024-10-17T08:24:40.503" v="37"/>
        <pc:sldMkLst>
          <pc:docMk/>
          <pc:sldMk cId="1867637185" sldId="482"/>
        </pc:sldMkLst>
      </pc:sldChg>
      <pc:sldChg chg="modNotes">
        <pc:chgData name="Hoem, Eli Leirdal" userId="S::eild@ihelse.net::8f3aa319-9809-46bd-b905-c9d7284b822a" providerId="AD" clId="Web-{6F4EAE34-3BBC-CA94-B97C-753D1C86867A}" dt="2024-10-17T08:25:31.895" v="43"/>
        <pc:sldMkLst>
          <pc:docMk/>
          <pc:sldMk cId="698408294" sldId="483"/>
        </pc:sldMkLst>
      </pc:sldChg>
    </pc:docChg>
  </pc:docChgLst>
  <pc:docChgLst>
    <pc:chgData name="Hoem, Eli Leirdal" userId="8f3aa319-9809-46bd-b905-c9d7284b822a" providerId="ADAL" clId="{A0B7B3DF-6517-403A-8493-367C95D655F8}"/>
    <pc:docChg chg="undo custSel addSld delSld modSld delMainMaster">
      <pc:chgData name="Hoem, Eli Leirdal" userId="8f3aa319-9809-46bd-b905-c9d7284b822a" providerId="ADAL" clId="{A0B7B3DF-6517-403A-8493-367C95D655F8}" dt="2024-10-09T10:36:28.351" v="5074" actId="122"/>
      <pc:docMkLst>
        <pc:docMk/>
      </pc:docMkLst>
      <pc:sldChg chg="delSp modSp mod">
        <pc:chgData name="Hoem, Eli Leirdal" userId="8f3aa319-9809-46bd-b905-c9d7284b822a" providerId="ADAL" clId="{A0B7B3DF-6517-403A-8493-367C95D655F8}" dt="2024-10-09T09:29:39.087" v="3479" actId="207"/>
        <pc:sldMkLst>
          <pc:docMk/>
          <pc:sldMk cId="3027580566" sldId="256"/>
        </pc:sldMkLst>
        <pc:spChg chg="mod">
          <ac:chgData name="Hoem, Eli Leirdal" userId="8f3aa319-9809-46bd-b905-c9d7284b822a" providerId="ADAL" clId="{A0B7B3DF-6517-403A-8493-367C95D655F8}" dt="2024-10-09T09:29:39.087" v="3479" actId="207"/>
          <ac:spMkLst>
            <pc:docMk/>
            <pc:sldMk cId="3027580566" sldId="256"/>
            <ac:spMk id="3" creationId="{00000000-0000-0000-0000-000000000000}"/>
          </ac:spMkLst>
        </pc:spChg>
        <pc:picChg chg="del">
          <ac:chgData name="Hoem, Eli Leirdal" userId="8f3aa319-9809-46bd-b905-c9d7284b822a" providerId="ADAL" clId="{A0B7B3DF-6517-403A-8493-367C95D655F8}" dt="2024-10-08T13:57:56.729" v="2337" actId="478"/>
          <ac:picMkLst>
            <pc:docMk/>
            <pc:sldMk cId="3027580566" sldId="256"/>
            <ac:picMk id="1026" creationId="{9A06ECB6-D8BA-0CC2-5129-2235A38B8F94}"/>
          </ac:picMkLst>
        </pc:picChg>
        <pc:picChg chg="del">
          <ac:chgData name="Hoem, Eli Leirdal" userId="8f3aa319-9809-46bd-b905-c9d7284b822a" providerId="ADAL" clId="{A0B7B3DF-6517-403A-8493-367C95D655F8}" dt="2024-10-08T13:57:58.289" v="2338" actId="478"/>
          <ac:picMkLst>
            <pc:docMk/>
            <pc:sldMk cId="3027580566" sldId="256"/>
            <ac:picMk id="1028" creationId="{04501E71-DC5B-0603-A1B0-5A71B5CC8957}"/>
          </ac:picMkLst>
        </pc:picChg>
      </pc:sldChg>
      <pc:sldChg chg="del">
        <pc:chgData name="Hoem, Eli Leirdal" userId="8f3aa319-9809-46bd-b905-c9d7284b822a" providerId="ADAL" clId="{A0B7B3DF-6517-403A-8493-367C95D655F8}" dt="2024-10-08T13:30:34.290" v="8" actId="47"/>
        <pc:sldMkLst>
          <pc:docMk/>
          <pc:sldMk cId="1174381549" sldId="473"/>
        </pc:sldMkLst>
      </pc:sldChg>
      <pc:sldChg chg="del">
        <pc:chgData name="Hoem, Eli Leirdal" userId="8f3aa319-9809-46bd-b905-c9d7284b822a" providerId="ADAL" clId="{A0B7B3DF-6517-403A-8493-367C95D655F8}" dt="2024-10-08T13:30:33.131" v="7" actId="47"/>
        <pc:sldMkLst>
          <pc:docMk/>
          <pc:sldMk cId="1155112559" sldId="474"/>
        </pc:sldMkLst>
      </pc:sldChg>
      <pc:sldChg chg="del">
        <pc:chgData name="Hoem, Eli Leirdal" userId="8f3aa319-9809-46bd-b905-c9d7284b822a" providerId="ADAL" clId="{A0B7B3DF-6517-403A-8493-367C95D655F8}" dt="2024-10-08T13:30:31.938" v="6" actId="47"/>
        <pc:sldMkLst>
          <pc:docMk/>
          <pc:sldMk cId="1051478405" sldId="475"/>
        </pc:sldMkLst>
      </pc:sldChg>
      <pc:sldChg chg="del">
        <pc:chgData name="Hoem, Eli Leirdal" userId="8f3aa319-9809-46bd-b905-c9d7284b822a" providerId="ADAL" clId="{A0B7B3DF-6517-403A-8493-367C95D655F8}" dt="2024-10-08T13:30:30.853" v="5" actId="47"/>
        <pc:sldMkLst>
          <pc:docMk/>
          <pc:sldMk cId="906637021" sldId="476"/>
        </pc:sldMkLst>
      </pc:sldChg>
      <pc:sldChg chg="del">
        <pc:chgData name="Hoem, Eli Leirdal" userId="8f3aa319-9809-46bd-b905-c9d7284b822a" providerId="ADAL" clId="{A0B7B3DF-6517-403A-8493-367C95D655F8}" dt="2024-10-08T13:30:29.150" v="4" actId="47"/>
        <pc:sldMkLst>
          <pc:docMk/>
          <pc:sldMk cId="2887466176" sldId="477"/>
        </pc:sldMkLst>
      </pc:sldChg>
      <pc:sldChg chg="del">
        <pc:chgData name="Hoem, Eli Leirdal" userId="8f3aa319-9809-46bd-b905-c9d7284b822a" providerId="ADAL" clId="{A0B7B3DF-6517-403A-8493-367C95D655F8}" dt="2024-10-08T13:30:25.652" v="2" actId="47"/>
        <pc:sldMkLst>
          <pc:docMk/>
          <pc:sldMk cId="3829869654" sldId="480"/>
        </pc:sldMkLst>
      </pc:sldChg>
      <pc:sldChg chg="del">
        <pc:chgData name="Hoem, Eli Leirdal" userId="8f3aa319-9809-46bd-b905-c9d7284b822a" providerId="ADAL" clId="{A0B7B3DF-6517-403A-8493-367C95D655F8}" dt="2024-10-08T13:30:24.364" v="1" actId="47"/>
        <pc:sldMkLst>
          <pc:docMk/>
          <pc:sldMk cId="1403316653" sldId="481"/>
        </pc:sldMkLst>
      </pc:sldChg>
      <pc:sldChg chg="delSp modSp mod modClrScheme chgLayout modNotesTx">
        <pc:chgData name="Hoem, Eli Leirdal" userId="8f3aa319-9809-46bd-b905-c9d7284b822a" providerId="ADAL" clId="{A0B7B3DF-6517-403A-8493-367C95D655F8}" dt="2024-10-09T09:30:04.441" v="3486" actId="20577"/>
        <pc:sldMkLst>
          <pc:docMk/>
          <pc:sldMk cId="1867637185" sldId="482"/>
        </pc:sldMkLst>
        <pc:spChg chg="mod ord">
          <ac:chgData name="Hoem, Eli Leirdal" userId="8f3aa319-9809-46bd-b905-c9d7284b822a" providerId="ADAL" clId="{A0B7B3DF-6517-403A-8493-367C95D655F8}" dt="2024-10-09T09:30:04.441" v="3486" actId="20577"/>
          <ac:spMkLst>
            <pc:docMk/>
            <pc:sldMk cId="1867637185" sldId="482"/>
            <ac:spMk id="2" creationId="{00000000-0000-0000-0000-000000000000}"/>
          </ac:spMkLst>
        </pc:spChg>
        <pc:spChg chg="mod">
          <ac:chgData name="Hoem, Eli Leirdal" userId="8f3aa319-9809-46bd-b905-c9d7284b822a" providerId="ADAL" clId="{A0B7B3DF-6517-403A-8493-367C95D655F8}" dt="2024-10-08T13:50:24.708" v="1754" actId="26606"/>
          <ac:spMkLst>
            <pc:docMk/>
            <pc:sldMk cId="1867637185" sldId="482"/>
            <ac:spMk id="3" creationId="{D812A0A4-AC87-6B64-D44B-D9B803112EEC}"/>
          </ac:spMkLst>
        </pc:spChg>
        <pc:picChg chg="del">
          <ac:chgData name="Hoem, Eli Leirdal" userId="8f3aa319-9809-46bd-b905-c9d7284b822a" providerId="ADAL" clId="{A0B7B3DF-6517-403A-8493-367C95D655F8}" dt="2024-10-08T13:31:23.233" v="10" actId="478"/>
          <ac:picMkLst>
            <pc:docMk/>
            <pc:sldMk cId="1867637185" sldId="482"/>
            <ac:picMk id="6" creationId="{ABC5B9DB-F9A5-11AE-011C-F97A412114FD}"/>
          </ac:picMkLst>
        </pc:picChg>
      </pc:sldChg>
      <pc:sldChg chg="addSp delSp modSp add del mod modClrScheme chgLayout modNotesTx">
        <pc:chgData name="Hoem, Eli Leirdal" userId="8f3aa319-9809-46bd-b905-c9d7284b822a" providerId="ADAL" clId="{A0B7B3DF-6517-403A-8493-367C95D655F8}" dt="2024-10-09T10:29:36.709" v="4948" actId="20577"/>
        <pc:sldMkLst>
          <pc:docMk/>
          <pc:sldMk cId="698408294" sldId="483"/>
        </pc:sldMkLst>
        <pc:spChg chg="mod ord">
          <ac:chgData name="Hoem, Eli Leirdal" userId="8f3aa319-9809-46bd-b905-c9d7284b822a" providerId="ADAL" clId="{A0B7B3DF-6517-403A-8493-367C95D655F8}" dt="2024-10-09T06:34:41.447" v="3354" actId="20577"/>
          <ac:spMkLst>
            <pc:docMk/>
            <pc:sldMk cId="698408294" sldId="483"/>
            <ac:spMk id="2" creationId="{00000000-0000-0000-0000-000000000000}"/>
          </ac:spMkLst>
        </pc:spChg>
        <pc:spChg chg="mod">
          <ac:chgData name="Hoem, Eli Leirdal" userId="8f3aa319-9809-46bd-b905-c9d7284b822a" providerId="ADAL" clId="{A0B7B3DF-6517-403A-8493-367C95D655F8}" dt="2024-10-08T13:49:08.507" v="1751" actId="26606"/>
          <ac:spMkLst>
            <pc:docMk/>
            <pc:sldMk cId="698408294" sldId="483"/>
            <ac:spMk id="3" creationId="{D812A0A4-AC87-6B64-D44B-D9B803112EEC}"/>
          </ac:spMkLst>
        </pc:spChg>
        <pc:picChg chg="add del mod">
          <ac:chgData name="Hoem, Eli Leirdal" userId="8f3aa319-9809-46bd-b905-c9d7284b822a" providerId="ADAL" clId="{A0B7B3DF-6517-403A-8493-367C95D655F8}" dt="2024-10-09T06:25:43.666" v="3154" actId="478"/>
          <ac:picMkLst>
            <pc:docMk/>
            <pc:sldMk cId="698408294" sldId="483"/>
            <ac:picMk id="5" creationId="{A29E4A42-86DD-B26B-0AB7-EC48F5DF3B07}"/>
          </ac:picMkLst>
        </pc:picChg>
        <pc:picChg chg="add mod">
          <ac:chgData name="Hoem, Eli Leirdal" userId="8f3aa319-9809-46bd-b905-c9d7284b822a" providerId="ADAL" clId="{A0B7B3DF-6517-403A-8493-367C95D655F8}" dt="2024-10-09T06:26:43.593" v="3161" actId="1076"/>
          <ac:picMkLst>
            <pc:docMk/>
            <pc:sldMk cId="698408294" sldId="483"/>
            <ac:picMk id="6" creationId="{24AB6558-0AF4-19D4-FCEF-5B9D44893051}"/>
          </ac:picMkLst>
        </pc:picChg>
      </pc:sldChg>
      <pc:sldChg chg="del">
        <pc:chgData name="Hoem, Eli Leirdal" userId="8f3aa319-9809-46bd-b905-c9d7284b822a" providerId="ADAL" clId="{A0B7B3DF-6517-403A-8493-367C95D655F8}" dt="2024-10-08T13:30:36.718" v="9" actId="47"/>
        <pc:sldMkLst>
          <pc:docMk/>
          <pc:sldMk cId="2856119263" sldId="483"/>
        </pc:sldMkLst>
      </pc:sldChg>
      <pc:sldChg chg="new del">
        <pc:chgData name="Hoem, Eli Leirdal" userId="8f3aa319-9809-46bd-b905-c9d7284b822a" providerId="ADAL" clId="{A0B7B3DF-6517-403A-8493-367C95D655F8}" dt="2024-10-08T13:37:50.269" v="615" actId="47"/>
        <pc:sldMkLst>
          <pc:docMk/>
          <pc:sldMk cId="3006696737" sldId="483"/>
        </pc:sldMkLst>
      </pc:sldChg>
      <pc:sldChg chg="del">
        <pc:chgData name="Hoem, Eli Leirdal" userId="8f3aa319-9809-46bd-b905-c9d7284b822a" providerId="ADAL" clId="{A0B7B3DF-6517-403A-8493-367C95D655F8}" dt="2024-10-08T13:30:15.010" v="0" actId="47"/>
        <pc:sldMkLst>
          <pc:docMk/>
          <pc:sldMk cId="635391858" sldId="484"/>
        </pc:sldMkLst>
      </pc:sldChg>
      <pc:sldChg chg="addSp delSp modSp add del mod modNotesTx">
        <pc:chgData name="Hoem, Eli Leirdal" userId="8f3aa319-9809-46bd-b905-c9d7284b822a" providerId="ADAL" clId="{A0B7B3DF-6517-403A-8493-367C95D655F8}" dt="2024-10-09T09:31:55.162" v="3489" actId="47"/>
        <pc:sldMkLst>
          <pc:docMk/>
          <pc:sldMk cId="3367580447" sldId="484"/>
        </pc:sldMkLst>
        <pc:spChg chg="mod">
          <ac:chgData name="Hoem, Eli Leirdal" userId="8f3aa319-9809-46bd-b905-c9d7284b822a" providerId="ADAL" clId="{A0B7B3DF-6517-403A-8493-367C95D655F8}" dt="2024-10-08T13:52:22.921" v="2062" actId="5793"/>
          <ac:spMkLst>
            <pc:docMk/>
            <pc:sldMk cId="3367580447" sldId="484"/>
            <ac:spMk id="2" creationId="{00000000-0000-0000-0000-000000000000}"/>
          </ac:spMkLst>
        </pc:spChg>
        <pc:spChg chg="mod">
          <ac:chgData name="Hoem, Eli Leirdal" userId="8f3aa319-9809-46bd-b905-c9d7284b822a" providerId="ADAL" clId="{A0B7B3DF-6517-403A-8493-367C95D655F8}" dt="2024-10-08T13:52:30.245" v="2102" actId="20577"/>
          <ac:spMkLst>
            <pc:docMk/>
            <pc:sldMk cId="3367580447" sldId="484"/>
            <ac:spMk id="3" creationId="{D812A0A4-AC87-6B64-D44B-D9B803112EEC}"/>
          </ac:spMkLst>
        </pc:spChg>
        <pc:spChg chg="add mod">
          <ac:chgData name="Hoem, Eli Leirdal" userId="8f3aa319-9809-46bd-b905-c9d7284b822a" providerId="ADAL" clId="{A0B7B3DF-6517-403A-8493-367C95D655F8}" dt="2024-10-08T13:53:49.793" v="2114" actId="1076"/>
          <ac:spMkLst>
            <pc:docMk/>
            <pc:sldMk cId="3367580447" sldId="484"/>
            <ac:spMk id="5" creationId="{F3963354-7B12-884A-44A4-516E33CFA69A}"/>
          </ac:spMkLst>
        </pc:spChg>
        <pc:spChg chg="add del mod">
          <ac:chgData name="Hoem, Eli Leirdal" userId="8f3aa319-9809-46bd-b905-c9d7284b822a" providerId="ADAL" clId="{A0B7B3DF-6517-403A-8493-367C95D655F8}" dt="2024-10-09T06:37:20.439" v="3359" actId="478"/>
          <ac:spMkLst>
            <pc:docMk/>
            <pc:sldMk cId="3367580447" sldId="484"/>
            <ac:spMk id="6" creationId="{5D543B8C-25CC-B6FF-B535-195F9128C6F7}"/>
          </ac:spMkLst>
        </pc:spChg>
        <pc:picChg chg="add mod">
          <ac:chgData name="Hoem, Eli Leirdal" userId="8f3aa319-9809-46bd-b905-c9d7284b822a" providerId="ADAL" clId="{A0B7B3DF-6517-403A-8493-367C95D655F8}" dt="2024-10-08T13:52:56.856" v="2107" actId="1076"/>
          <ac:picMkLst>
            <pc:docMk/>
            <pc:sldMk cId="3367580447" sldId="484"/>
            <ac:picMk id="1026" creationId="{82D4EC41-4550-A49F-6C9F-7BF05F8CFB40}"/>
          </ac:picMkLst>
        </pc:picChg>
        <pc:picChg chg="add mod">
          <ac:chgData name="Hoem, Eli Leirdal" userId="8f3aa319-9809-46bd-b905-c9d7284b822a" providerId="ADAL" clId="{A0B7B3DF-6517-403A-8493-367C95D655F8}" dt="2024-10-08T13:53:07.461" v="2109" actId="1076"/>
          <ac:picMkLst>
            <pc:docMk/>
            <pc:sldMk cId="3367580447" sldId="484"/>
            <ac:picMk id="1028" creationId="{B39B496D-ED6B-39CA-8A1F-666E0B5A73B2}"/>
          </ac:picMkLst>
        </pc:picChg>
        <pc:picChg chg="add">
          <ac:chgData name="Hoem, Eli Leirdal" userId="8f3aa319-9809-46bd-b905-c9d7284b822a" providerId="ADAL" clId="{A0B7B3DF-6517-403A-8493-367C95D655F8}" dt="2024-10-08T14:01:21.453" v="2353"/>
          <ac:picMkLst>
            <pc:docMk/>
            <pc:sldMk cId="3367580447" sldId="484"/>
            <ac:picMk id="1030" creationId="{9C9259BF-727E-CDA5-E708-A350C5D695E8}"/>
          </ac:picMkLst>
        </pc:picChg>
      </pc:sldChg>
      <pc:sldChg chg="add del">
        <pc:chgData name="Hoem, Eli Leirdal" userId="8f3aa319-9809-46bd-b905-c9d7284b822a" providerId="ADAL" clId="{A0B7B3DF-6517-403A-8493-367C95D655F8}" dt="2024-10-08T14:05:08.172" v="3089" actId="47"/>
        <pc:sldMkLst>
          <pc:docMk/>
          <pc:sldMk cId="3117832486" sldId="485"/>
        </pc:sldMkLst>
      </pc:sldChg>
      <pc:sldChg chg="del">
        <pc:chgData name="Hoem, Eli Leirdal" userId="8f3aa319-9809-46bd-b905-c9d7284b822a" providerId="ADAL" clId="{A0B7B3DF-6517-403A-8493-367C95D655F8}" dt="2024-10-08T13:30:27.088" v="3" actId="47"/>
        <pc:sldMkLst>
          <pc:docMk/>
          <pc:sldMk cId="3387446292" sldId="486"/>
        </pc:sldMkLst>
      </pc:sldChg>
      <pc:sldChg chg="addSp delSp modSp add mod modClrScheme chgLayout">
        <pc:chgData name="Hoem, Eli Leirdal" userId="8f3aa319-9809-46bd-b905-c9d7284b822a" providerId="ADAL" clId="{A0B7B3DF-6517-403A-8493-367C95D655F8}" dt="2024-10-09T10:23:28.358" v="4571" actId="478"/>
        <pc:sldMkLst>
          <pc:docMk/>
          <pc:sldMk cId="3919850165" sldId="486"/>
        </pc:sldMkLst>
        <pc:spChg chg="mod ord">
          <ac:chgData name="Hoem, Eli Leirdal" userId="8f3aa319-9809-46bd-b905-c9d7284b822a" providerId="ADAL" clId="{A0B7B3DF-6517-403A-8493-367C95D655F8}" dt="2024-10-09T06:30:45.184" v="3169" actId="26606"/>
          <ac:spMkLst>
            <pc:docMk/>
            <pc:sldMk cId="3919850165" sldId="486"/>
            <ac:spMk id="2" creationId="{00000000-0000-0000-0000-000000000000}"/>
          </ac:spMkLst>
        </pc:spChg>
        <pc:spChg chg="mod">
          <ac:chgData name="Hoem, Eli Leirdal" userId="8f3aa319-9809-46bd-b905-c9d7284b822a" providerId="ADAL" clId="{A0B7B3DF-6517-403A-8493-367C95D655F8}" dt="2024-10-09T10:23:15.235" v="4568" actId="26606"/>
          <ac:spMkLst>
            <pc:docMk/>
            <pc:sldMk cId="3919850165" sldId="486"/>
            <ac:spMk id="3" creationId="{D812A0A4-AC87-6B64-D44B-D9B803112EEC}"/>
          </ac:spMkLst>
        </pc:spChg>
        <pc:spChg chg="add mod ord">
          <ac:chgData name="Hoem, Eli Leirdal" userId="8f3aa319-9809-46bd-b905-c9d7284b822a" providerId="ADAL" clId="{A0B7B3DF-6517-403A-8493-367C95D655F8}" dt="2024-10-09T10:23:15.237" v="4569" actId="26606"/>
          <ac:spMkLst>
            <pc:docMk/>
            <pc:sldMk cId="3919850165" sldId="486"/>
            <ac:spMk id="5" creationId="{E68EF92B-BCAF-3905-D2F7-76E8B910641C}"/>
          </ac:spMkLst>
        </pc:spChg>
        <pc:spChg chg="add del mod">
          <ac:chgData name="Hoem, Eli Leirdal" userId="8f3aa319-9809-46bd-b905-c9d7284b822a" providerId="ADAL" clId="{A0B7B3DF-6517-403A-8493-367C95D655F8}" dt="2024-10-09T10:22:36.659" v="4564" actId="26606"/>
          <ac:spMkLst>
            <pc:docMk/>
            <pc:sldMk cId="3919850165" sldId="486"/>
            <ac:spMk id="11" creationId="{B2BBB9EB-A95C-0EAC-00BF-78B15B2D81E3}"/>
          </ac:spMkLst>
        </pc:spChg>
        <pc:spChg chg="add del mod">
          <ac:chgData name="Hoem, Eli Leirdal" userId="8f3aa319-9809-46bd-b905-c9d7284b822a" providerId="ADAL" clId="{A0B7B3DF-6517-403A-8493-367C95D655F8}" dt="2024-10-09T10:22:36.659" v="4564" actId="26606"/>
          <ac:spMkLst>
            <pc:docMk/>
            <pc:sldMk cId="3919850165" sldId="486"/>
            <ac:spMk id="13" creationId="{C29A6AEF-4737-EEBD-A0DF-A56F445898F8}"/>
          </ac:spMkLst>
        </pc:spChg>
        <pc:spChg chg="add del">
          <ac:chgData name="Hoem, Eli Leirdal" userId="8f3aa319-9809-46bd-b905-c9d7284b822a" providerId="ADAL" clId="{A0B7B3DF-6517-403A-8493-367C95D655F8}" dt="2024-10-09T10:23:15.237" v="4569" actId="26606"/>
          <ac:spMkLst>
            <pc:docMk/>
            <pc:sldMk cId="3919850165" sldId="486"/>
            <ac:spMk id="18" creationId="{34CDD135-C0FD-97E5-7EE0-2179C4038CBB}"/>
          </ac:spMkLst>
        </pc:spChg>
        <pc:spChg chg="add del">
          <ac:chgData name="Hoem, Eli Leirdal" userId="8f3aa319-9809-46bd-b905-c9d7284b822a" providerId="ADAL" clId="{A0B7B3DF-6517-403A-8493-367C95D655F8}" dt="2024-10-09T10:23:15.237" v="4569" actId="26606"/>
          <ac:spMkLst>
            <pc:docMk/>
            <pc:sldMk cId="3919850165" sldId="486"/>
            <ac:spMk id="20" creationId="{CBE0F53F-8BA1-58C9-D262-9345DE795BCA}"/>
          </ac:spMkLst>
        </pc:spChg>
        <pc:spChg chg="add del">
          <ac:chgData name="Hoem, Eli Leirdal" userId="8f3aa319-9809-46bd-b905-c9d7284b822a" providerId="ADAL" clId="{A0B7B3DF-6517-403A-8493-367C95D655F8}" dt="2024-10-09T10:23:24.304" v="4570" actId="478"/>
          <ac:spMkLst>
            <pc:docMk/>
            <pc:sldMk cId="3919850165" sldId="486"/>
            <ac:spMk id="22" creationId="{C742CB49-AD33-CADE-5F4C-6866ADA3C298}"/>
          </ac:spMkLst>
        </pc:spChg>
        <pc:spChg chg="add del">
          <ac:chgData name="Hoem, Eli Leirdal" userId="8f3aa319-9809-46bd-b905-c9d7284b822a" providerId="ADAL" clId="{A0B7B3DF-6517-403A-8493-367C95D655F8}" dt="2024-10-09T10:23:28.358" v="4571" actId="478"/>
          <ac:spMkLst>
            <pc:docMk/>
            <pc:sldMk cId="3919850165" sldId="486"/>
            <ac:spMk id="23" creationId="{DD49154B-896A-24E2-469B-DF6FC3302BF1}"/>
          </ac:spMkLst>
        </pc:spChg>
        <pc:spChg chg="add del">
          <ac:chgData name="Hoem, Eli Leirdal" userId="8f3aa319-9809-46bd-b905-c9d7284b822a" providerId="ADAL" clId="{A0B7B3DF-6517-403A-8493-367C95D655F8}" dt="2024-10-09T10:23:06.073" v="4566" actId="26606"/>
          <ac:spMkLst>
            <pc:docMk/>
            <pc:sldMk cId="3919850165" sldId="486"/>
            <ac:spMk id="25" creationId="{C742CB49-AD33-CADE-5F4C-6866ADA3C298}"/>
          </ac:spMkLst>
        </pc:spChg>
        <pc:spChg chg="add del">
          <ac:chgData name="Hoem, Eli Leirdal" userId="8f3aa319-9809-46bd-b905-c9d7284b822a" providerId="ADAL" clId="{A0B7B3DF-6517-403A-8493-367C95D655F8}" dt="2024-10-09T10:23:06.073" v="4566" actId="26606"/>
          <ac:spMkLst>
            <pc:docMk/>
            <pc:sldMk cId="3919850165" sldId="486"/>
            <ac:spMk id="27" creationId="{DD49154B-896A-24E2-469B-DF6FC3302BF1}"/>
          </ac:spMkLst>
        </pc:spChg>
        <pc:picChg chg="add mod ord">
          <ac:chgData name="Hoem, Eli Leirdal" userId="8f3aa319-9809-46bd-b905-c9d7284b822a" providerId="ADAL" clId="{A0B7B3DF-6517-403A-8493-367C95D655F8}" dt="2024-10-09T10:23:15.237" v="4569" actId="26606"/>
          <ac:picMkLst>
            <pc:docMk/>
            <pc:sldMk cId="3919850165" sldId="486"/>
            <ac:picMk id="6" creationId="{EDFA9196-B3BA-C5A0-6F00-FCA53FEE8976}"/>
          </ac:picMkLst>
        </pc:picChg>
      </pc:sldChg>
      <pc:sldChg chg="addSp delSp modSp new mod modClrScheme chgLayout">
        <pc:chgData name="Hoem, Eli Leirdal" userId="8f3aa319-9809-46bd-b905-c9d7284b822a" providerId="ADAL" clId="{A0B7B3DF-6517-403A-8493-367C95D655F8}" dt="2024-10-09T09:37:59.017" v="3703" actId="1076"/>
        <pc:sldMkLst>
          <pc:docMk/>
          <pc:sldMk cId="4025648848" sldId="487"/>
        </pc:sldMkLst>
        <pc:spChg chg="del">
          <ac:chgData name="Hoem, Eli Leirdal" userId="8f3aa319-9809-46bd-b905-c9d7284b822a" providerId="ADAL" clId="{A0B7B3DF-6517-403A-8493-367C95D655F8}" dt="2024-10-09T06:35:16.440" v="3356" actId="26606"/>
          <ac:spMkLst>
            <pc:docMk/>
            <pc:sldMk cId="4025648848" sldId="487"/>
            <ac:spMk id="2" creationId="{87394A38-0A88-F3CE-54EF-A8F34D60055E}"/>
          </ac:spMkLst>
        </pc:spChg>
        <pc:spChg chg="del">
          <ac:chgData name="Hoem, Eli Leirdal" userId="8f3aa319-9809-46bd-b905-c9d7284b822a" providerId="ADAL" clId="{A0B7B3DF-6517-403A-8493-367C95D655F8}" dt="2024-10-09T06:35:16.440" v="3356" actId="26606"/>
          <ac:spMkLst>
            <pc:docMk/>
            <pc:sldMk cId="4025648848" sldId="487"/>
            <ac:spMk id="3" creationId="{587C5256-F849-46EE-8896-11995EFF47C4}"/>
          </ac:spMkLst>
        </pc:spChg>
        <pc:spChg chg="del">
          <ac:chgData name="Hoem, Eli Leirdal" userId="8f3aa319-9809-46bd-b905-c9d7284b822a" providerId="ADAL" clId="{A0B7B3DF-6517-403A-8493-367C95D655F8}" dt="2024-10-09T06:35:16.440" v="3356" actId="26606"/>
          <ac:spMkLst>
            <pc:docMk/>
            <pc:sldMk cId="4025648848" sldId="487"/>
            <ac:spMk id="4" creationId="{B6E550CE-FA4A-F240-ADBA-3D8C4FDF148B}"/>
          </ac:spMkLst>
        </pc:spChg>
        <pc:spChg chg="add del mod">
          <ac:chgData name="Hoem, Eli Leirdal" userId="8f3aa319-9809-46bd-b905-c9d7284b822a" providerId="ADAL" clId="{A0B7B3DF-6517-403A-8493-367C95D655F8}" dt="2024-10-09T09:36:02.954" v="3613" actId="478"/>
          <ac:spMkLst>
            <pc:docMk/>
            <pc:sldMk cId="4025648848" sldId="487"/>
            <ac:spMk id="6" creationId="{DE84F771-18FA-DC09-D9B4-813CCAC2E7F7}"/>
          </ac:spMkLst>
        </pc:spChg>
        <pc:spChg chg="add mod">
          <ac:chgData name="Hoem, Eli Leirdal" userId="8f3aa319-9809-46bd-b905-c9d7284b822a" providerId="ADAL" clId="{A0B7B3DF-6517-403A-8493-367C95D655F8}" dt="2024-10-09T09:36:16.008" v="3616" actId="1076"/>
          <ac:spMkLst>
            <pc:docMk/>
            <pc:sldMk cId="4025648848" sldId="487"/>
            <ac:spMk id="7" creationId="{1E80FA30-38FB-4765-AC15-72F49498D73F}"/>
          </ac:spMkLst>
        </pc:spChg>
        <pc:spChg chg="add mod">
          <ac:chgData name="Hoem, Eli Leirdal" userId="8f3aa319-9809-46bd-b905-c9d7284b822a" providerId="ADAL" clId="{A0B7B3DF-6517-403A-8493-367C95D655F8}" dt="2024-10-09T09:35:38.067" v="3609"/>
          <ac:spMkLst>
            <pc:docMk/>
            <pc:sldMk cId="4025648848" sldId="487"/>
            <ac:spMk id="8" creationId="{1E80FA30-38FB-4765-AC15-72F49498D73F}"/>
          </ac:spMkLst>
        </pc:spChg>
        <pc:spChg chg="add mod">
          <ac:chgData name="Hoem, Eli Leirdal" userId="8f3aa319-9809-46bd-b905-c9d7284b822a" providerId="ADAL" clId="{A0B7B3DF-6517-403A-8493-367C95D655F8}" dt="2024-10-09T09:33:35.351" v="3534" actId="20577"/>
          <ac:spMkLst>
            <pc:docMk/>
            <pc:sldMk cId="4025648848" sldId="487"/>
            <ac:spMk id="9" creationId="{754F70E6-1156-2FFF-FB77-E92E0C047494}"/>
          </ac:spMkLst>
        </pc:spChg>
        <pc:spChg chg="add mod">
          <ac:chgData name="Hoem, Eli Leirdal" userId="8f3aa319-9809-46bd-b905-c9d7284b822a" providerId="ADAL" clId="{A0B7B3DF-6517-403A-8493-367C95D655F8}" dt="2024-10-09T09:35:58.996" v="3612" actId="1076"/>
          <ac:spMkLst>
            <pc:docMk/>
            <pc:sldMk cId="4025648848" sldId="487"/>
            <ac:spMk id="10" creationId="{08F2A650-5603-C3F8-AA07-5B52CC1CA80C}"/>
          </ac:spMkLst>
        </pc:spChg>
        <pc:spChg chg="add del mod">
          <ac:chgData name="Hoem, Eli Leirdal" userId="8f3aa319-9809-46bd-b905-c9d7284b822a" providerId="ADAL" clId="{A0B7B3DF-6517-403A-8493-367C95D655F8}" dt="2024-10-09T09:33:59.951" v="3536" actId="478"/>
          <ac:spMkLst>
            <pc:docMk/>
            <pc:sldMk cId="4025648848" sldId="487"/>
            <ac:spMk id="11" creationId="{F027D39D-D3A7-6E5E-F801-DECD68D2853B}"/>
          </ac:spMkLst>
        </pc:spChg>
        <pc:spChg chg="add mod">
          <ac:chgData name="Hoem, Eli Leirdal" userId="8f3aa319-9809-46bd-b905-c9d7284b822a" providerId="ADAL" clId="{A0B7B3DF-6517-403A-8493-367C95D655F8}" dt="2024-10-09T09:36:25.049" v="3656" actId="20577"/>
          <ac:spMkLst>
            <pc:docMk/>
            <pc:sldMk cId="4025648848" sldId="487"/>
            <ac:spMk id="12" creationId="{08F2A650-5603-C3F8-AA07-5B52CC1CA80C}"/>
          </ac:spMkLst>
        </pc:spChg>
        <pc:spChg chg="add mod">
          <ac:chgData name="Hoem, Eli Leirdal" userId="8f3aa319-9809-46bd-b905-c9d7284b822a" providerId="ADAL" clId="{A0B7B3DF-6517-403A-8493-367C95D655F8}" dt="2024-10-09T09:37:46.788" v="3701" actId="1076"/>
          <ac:spMkLst>
            <pc:docMk/>
            <pc:sldMk cId="4025648848" sldId="487"/>
            <ac:spMk id="13" creationId="{F044CD9A-4BFA-E2C8-8649-4E56CF7DDB5B}"/>
          </ac:spMkLst>
        </pc:spChg>
        <pc:spChg chg="add mod">
          <ac:chgData name="Hoem, Eli Leirdal" userId="8f3aa319-9809-46bd-b905-c9d7284b822a" providerId="ADAL" clId="{A0B7B3DF-6517-403A-8493-367C95D655F8}" dt="2024-10-09T09:37:26.381" v="3700" actId="14100"/>
          <ac:spMkLst>
            <pc:docMk/>
            <pc:sldMk cId="4025648848" sldId="487"/>
            <ac:spMk id="14" creationId="{F044CD9A-4BFA-E2C8-8649-4E56CF7DDB5B}"/>
          </ac:spMkLst>
        </pc:spChg>
        <pc:spChg chg="add mod">
          <ac:chgData name="Hoem, Eli Leirdal" userId="8f3aa319-9809-46bd-b905-c9d7284b822a" providerId="ADAL" clId="{A0B7B3DF-6517-403A-8493-367C95D655F8}" dt="2024-10-09T09:37:59.017" v="3703" actId="1076"/>
          <ac:spMkLst>
            <pc:docMk/>
            <pc:sldMk cId="4025648848" sldId="487"/>
            <ac:spMk id="15" creationId="{FD34E9FA-AF53-E58D-CC2D-74F9B6570226}"/>
          </ac:spMkLst>
        </pc:spChg>
      </pc:sldChg>
      <pc:sldChg chg="addSp delSp modSp add del mod">
        <pc:chgData name="Hoem, Eli Leirdal" userId="8f3aa319-9809-46bd-b905-c9d7284b822a" providerId="ADAL" clId="{A0B7B3DF-6517-403A-8493-367C95D655F8}" dt="2024-10-09T09:31:52.016" v="3488" actId="47"/>
        <pc:sldMkLst>
          <pc:docMk/>
          <pc:sldMk cId="3378980498" sldId="488"/>
        </pc:sldMkLst>
        <pc:spChg chg="add del mod">
          <ac:chgData name="Hoem, Eli Leirdal" userId="8f3aa319-9809-46bd-b905-c9d7284b822a" providerId="ADAL" clId="{A0B7B3DF-6517-403A-8493-367C95D655F8}" dt="2024-10-09T06:47:29.736" v="3474" actId="11529"/>
          <ac:spMkLst>
            <pc:docMk/>
            <pc:sldMk cId="3378980498" sldId="488"/>
            <ac:spMk id="4" creationId="{8192AC21-64D6-59D6-8042-B98A26809A1C}"/>
          </ac:spMkLst>
        </pc:spChg>
        <pc:spChg chg="del mod">
          <ac:chgData name="Hoem, Eli Leirdal" userId="8f3aa319-9809-46bd-b905-c9d7284b822a" providerId="ADAL" clId="{A0B7B3DF-6517-403A-8493-367C95D655F8}" dt="2024-10-09T06:45:53.147" v="3466" actId="478"/>
          <ac:spMkLst>
            <pc:docMk/>
            <pc:sldMk cId="3378980498" sldId="488"/>
            <ac:spMk id="6" creationId="{5D543B8C-25CC-B6FF-B535-195F9128C6F7}"/>
          </ac:spMkLst>
        </pc:spChg>
        <pc:spChg chg="add mod">
          <ac:chgData name="Hoem, Eli Leirdal" userId="8f3aa319-9809-46bd-b905-c9d7284b822a" providerId="ADAL" clId="{A0B7B3DF-6517-403A-8493-367C95D655F8}" dt="2024-10-09T06:47:49.189" v="3478" actId="1076"/>
          <ac:spMkLst>
            <pc:docMk/>
            <pc:sldMk cId="3378980498" sldId="488"/>
            <ac:spMk id="7" creationId="{A899F6FB-C5A8-C83C-360A-64C358517090}"/>
          </ac:spMkLst>
        </pc:spChg>
      </pc:sldChg>
      <pc:sldChg chg="addSp delSp modSp add mod">
        <pc:chgData name="Hoem, Eli Leirdal" userId="8f3aa319-9809-46bd-b905-c9d7284b822a" providerId="ADAL" clId="{A0B7B3DF-6517-403A-8493-367C95D655F8}" dt="2024-10-09T06:45:22.904" v="3464" actId="255"/>
        <pc:sldMkLst>
          <pc:docMk/>
          <pc:sldMk cId="4117226526" sldId="489"/>
        </pc:sldMkLst>
        <pc:spChg chg="add del">
          <ac:chgData name="Hoem, Eli Leirdal" userId="8f3aa319-9809-46bd-b905-c9d7284b822a" providerId="ADAL" clId="{A0B7B3DF-6517-403A-8493-367C95D655F8}" dt="2024-10-09T06:39:54.537" v="3362" actId="11529"/>
          <ac:spMkLst>
            <pc:docMk/>
            <pc:sldMk cId="4117226526" sldId="489"/>
            <ac:spMk id="4" creationId="{A8CC8A48-E238-EC51-ABC9-5AE4094BA39E}"/>
          </ac:spMkLst>
        </pc:spChg>
        <pc:spChg chg="add del">
          <ac:chgData name="Hoem, Eli Leirdal" userId="8f3aa319-9809-46bd-b905-c9d7284b822a" providerId="ADAL" clId="{A0B7B3DF-6517-403A-8493-367C95D655F8}" dt="2024-10-09T06:41:04.258" v="3364" actId="11529"/>
          <ac:spMkLst>
            <pc:docMk/>
            <pc:sldMk cId="4117226526" sldId="489"/>
            <ac:spMk id="6" creationId="{A9F4D1FD-A52A-33B7-A8FD-5D217B761E5A}"/>
          </ac:spMkLst>
        </pc:spChg>
        <pc:spChg chg="add mod">
          <ac:chgData name="Hoem, Eli Leirdal" userId="8f3aa319-9809-46bd-b905-c9d7284b822a" providerId="ADAL" clId="{A0B7B3DF-6517-403A-8493-367C95D655F8}" dt="2024-10-09T06:43:15.739" v="3406" actId="1076"/>
          <ac:spMkLst>
            <pc:docMk/>
            <pc:sldMk cId="4117226526" sldId="489"/>
            <ac:spMk id="7" creationId="{AF1012B7-56F8-CB3A-15D3-3AD7139B43C1}"/>
          </ac:spMkLst>
        </pc:spChg>
        <pc:spChg chg="add del">
          <ac:chgData name="Hoem, Eli Leirdal" userId="8f3aa319-9809-46bd-b905-c9d7284b822a" providerId="ADAL" clId="{A0B7B3DF-6517-403A-8493-367C95D655F8}" dt="2024-10-09T06:44:21.908" v="3408" actId="11529"/>
          <ac:spMkLst>
            <pc:docMk/>
            <pc:sldMk cId="4117226526" sldId="489"/>
            <ac:spMk id="8" creationId="{B75388D0-AF09-E210-05FD-A6130BCB3E86}"/>
          </ac:spMkLst>
        </pc:spChg>
        <pc:spChg chg="add mod">
          <ac:chgData name="Hoem, Eli Leirdal" userId="8f3aa319-9809-46bd-b905-c9d7284b822a" providerId="ADAL" clId="{A0B7B3DF-6517-403A-8493-367C95D655F8}" dt="2024-10-09T06:45:22.904" v="3464" actId="255"/>
          <ac:spMkLst>
            <pc:docMk/>
            <pc:sldMk cId="4117226526" sldId="489"/>
            <ac:spMk id="9" creationId="{737C7D82-B6FD-200E-25D2-83DCC021CBA7}"/>
          </ac:spMkLst>
        </pc:spChg>
      </pc:sldChg>
      <pc:sldChg chg="addSp delSp modSp new mod modClrScheme chgLayout">
        <pc:chgData name="Hoem, Eli Leirdal" userId="8f3aa319-9809-46bd-b905-c9d7284b822a" providerId="ADAL" clId="{A0B7B3DF-6517-403A-8493-367C95D655F8}" dt="2024-10-09T10:36:28.351" v="5074" actId="122"/>
        <pc:sldMkLst>
          <pc:docMk/>
          <pc:sldMk cId="371963222" sldId="490"/>
        </pc:sldMkLst>
        <pc:spChg chg="add del mod">
          <ac:chgData name="Hoem, Eli Leirdal" userId="8f3aa319-9809-46bd-b905-c9d7284b822a" providerId="ADAL" clId="{A0B7B3DF-6517-403A-8493-367C95D655F8}" dt="2024-10-09T09:42:15.921" v="4040" actId="26606"/>
          <ac:spMkLst>
            <pc:docMk/>
            <pc:sldMk cId="371963222" sldId="490"/>
            <ac:spMk id="2" creationId="{DAC95BDD-8251-4300-8052-A273B81F9F68}"/>
          </ac:spMkLst>
        </pc:spChg>
        <pc:spChg chg="add del mod">
          <ac:chgData name="Hoem, Eli Leirdal" userId="8f3aa319-9809-46bd-b905-c9d7284b822a" providerId="ADAL" clId="{A0B7B3DF-6517-403A-8493-367C95D655F8}" dt="2024-10-09T09:42:15.921" v="4040" actId="26606"/>
          <ac:spMkLst>
            <pc:docMk/>
            <pc:sldMk cId="371963222" sldId="490"/>
            <ac:spMk id="3" creationId="{71ACA478-6D8D-1B94-4724-E1152C7BD802}"/>
          </ac:spMkLst>
        </pc:spChg>
        <pc:spChg chg="add del">
          <ac:chgData name="Hoem, Eli Leirdal" userId="8f3aa319-9809-46bd-b905-c9d7284b822a" providerId="ADAL" clId="{A0B7B3DF-6517-403A-8493-367C95D655F8}" dt="2024-10-09T09:42:15.905" v="4039" actId="26606"/>
          <ac:spMkLst>
            <pc:docMk/>
            <pc:sldMk cId="371963222" sldId="490"/>
            <ac:spMk id="9" creationId="{B3B3D9D6-A4A6-099E-B248-E19B70A45724}"/>
          </ac:spMkLst>
        </pc:spChg>
        <pc:spChg chg="add del">
          <ac:chgData name="Hoem, Eli Leirdal" userId="8f3aa319-9809-46bd-b905-c9d7284b822a" providerId="ADAL" clId="{A0B7B3DF-6517-403A-8493-367C95D655F8}" dt="2024-10-09T09:42:29.836" v="4041" actId="478"/>
          <ac:spMkLst>
            <pc:docMk/>
            <pc:sldMk cId="371963222" sldId="490"/>
            <ac:spMk id="11" creationId="{CEC91DE8-32DA-8FB7-4BA0-87D944711E85}"/>
          </ac:spMkLst>
        </pc:spChg>
        <pc:spChg chg="add del">
          <ac:chgData name="Hoem, Eli Leirdal" userId="8f3aa319-9809-46bd-b905-c9d7284b822a" providerId="ADAL" clId="{A0B7B3DF-6517-403A-8493-367C95D655F8}" dt="2024-10-09T10:35:34.818" v="5067" actId="26606"/>
          <ac:spMkLst>
            <pc:docMk/>
            <pc:sldMk cId="371963222" sldId="490"/>
            <ac:spMk id="17" creationId="{6939F811-1585-54A1-3E81-5F34F65F210D}"/>
          </ac:spMkLst>
        </pc:spChg>
        <pc:spChg chg="add del mod">
          <ac:chgData name="Hoem, Eli Leirdal" userId="8f3aa319-9809-46bd-b905-c9d7284b822a" providerId="ADAL" clId="{A0B7B3DF-6517-403A-8493-367C95D655F8}" dt="2024-10-09T10:35:57.816" v="5069" actId="478"/>
          <ac:spMkLst>
            <pc:docMk/>
            <pc:sldMk cId="371963222" sldId="490"/>
            <ac:spMk id="19" creationId="{1ED2B82E-2542-6C6B-DAE3-BA1C9D171BD1}"/>
          </ac:spMkLst>
        </pc:spChg>
        <pc:graphicFrameChg chg="add del">
          <ac:chgData name="Hoem, Eli Leirdal" userId="8f3aa319-9809-46bd-b905-c9d7284b822a" providerId="ADAL" clId="{A0B7B3DF-6517-403A-8493-367C95D655F8}" dt="2024-10-09T09:42:15.905" v="4039" actId="26606"/>
          <ac:graphicFrameMkLst>
            <pc:docMk/>
            <pc:sldMk cId="371963222" sldId="490"/>
            <ac:graphicFrameMk id="5" creationId="{EDE3F993-31D6-391B-6A42-EC104D508781}"/>
          </ac:graphicFrameMkLst>
        </pc:graphicFrameChg>
        <pc:graphicFrameChg chg="add mod modGraphic">
          <ac:chgData name="Hoem, Eli Leirdal" userId="8f3aa319-9809-46bd-b905-c9d7284b822a" providerId="ADAL" clId="{A0B7B3DF-6517-403A-8493-367C95D655F8}" dt="2024-10-09T10:36:28.351" v="5074" actId="122"/>
          <ac:graphicFrameMkLst>
            <pc:docMk/>
            <pc:sldMk cId="371963222" sldId="490"/>
            <ac:graphicFrameMk id="12" creationId="{6D30820F-1379-B020-76AC-31C03E5D92BC}"/>
          </ac:graphicFrameMkLst>
        </pc:graphicFrameChg>
      </pc:sldChg>
      <pc:sldChg chg="modSp new mod">
        <pc:chgData name="Hoem, Eli Leirdal" userId="8f3aa319-9809-46bd-b905-c9d7284b822a" providerId="ADAL" clId="{A0B7B3DF-6517-403A-8493-367C95D655F8}" dt="2024-10-09T10:30:36.606" v="4966" actId="20577"/>
        <pc:sldMkLst>
          <pc:docMk/>
          <pc:sldMk cId="2104424430" sldId="491"/>
        </pc:sldMkLst>
        <pc:spChg chg="mod">
          <ac:chgData name="Hoem, Eli Leirdal" userId="8f3aa319-9809-46bd-b905-c9d7284b822a" providerId="ADAL" clId="{A0B7B3DF-6517-403A-8493-367C95D655F8}" dt="2024-10-09T09:43:14.606" v="4058" actId="20577"/>
          <ac:spMkLst>
            <pc:docMk/>
            <pc:sldMk cId="2104424430" sldId="491"/>
            <ac:spMk id="2" creationId="{C76A8794-0CEB-03F2-F693-5399AF0830CA}"/>
          </ac:spMkLst>
        </pc:spChg>
        <pc:spChg chg="mod">
          <ac:chgData name="Hoem, Eli Leirdal" userId="8f3aa319-9809-46bd-b905-c9d7284b822a" providerId="ADAL" clId="{A0B7B3DF-6517-403A-8493-367C95D655F8}" dt="2024-10-09T10:30:36.606" v="4966" actId="20577"/>
          <ac:spMkLst>
            <pc:docMk/>
            <pc:sldMk cId="2104424430" sldId="491"/>
            <ac:spMk id="3" creationId="{48F1858F-BAA5-71D5-3F2B-2030871365BC}"/>
          </ac:spMkLst>
        </pc:spChg>
      </pc:sldChg>
      <pc:sldChg chg="addSp modSp add mod">
        <pc:chgData name="Hoem, Eli Leirdal" userId="8f3aa319-9809-46bd-b905-c9d7284b822a" providerId="ADAL" clId="{A0B7B3DF-6517-403A-8493-367C95D655F8}" dt="2024-10-09T10:33:09.377" v="5065" actId="20577"/>
        <pc:sldMkLst>
          <pc:docMk/>
          <pc:sldMk cId="1611196550" sldId="492"/>
        </pc:sldMkLst>
        <pc:spChg chg="add mod">
          <ac:chgData name="Hoem, Eli Leirdal" userId="8f3aa319-9809-46bd-b905-c9d7284b822a" providerId="ADAL" clId="{A0B7B3DF-6517-403A-8493-367C95D655F8}" dt="2024-10-09T10:33:09.377" v="5065" actId="20577"/>
          <ac:spMkLst>
            <pc:docMk/>
            <pc:sldMk cId="1611196550" sldId="492"/>
            <ac:spMk id="4" creationId="{25E8BBAE-786F-8406-4404-A126E8C6FBCC}"/>
          </ac:spMkLst>
        </pc:spChg>
      </pc:sldChg>
      <pc:sldChg chg="modSp new del mod">
        <pc:chgData name="Hoem, Eli Leirdal" userId="8f3aa319-9809-46bd-b905-c9d7284b822a" providerId="ADAL" clId="{A0B7B3DF-6517-403A-8493-367C95D655F8}" dt="2024-10-09T10:30:45.762" v="4967" actId="47"/>
        <pc:sldMkLst>
          <pc:docMk/>
          <pc:sldMk cId="3555671745" sldId="492"/>
        </pc:sldMkLst>
        <pc:spChg chg="mod">
          <ac:chgData name="Hoem, Eli Leirdal" userId="8f3aa319-9809-46bd-b905-c9d7284b822a" providerId="ADAL" clId="{A0B7B3DF-6517-403A-8493-367C95D655F8}" dt="2024-10-09T10:26:42.774" v="4625" actId="20577"/>
          <ac:spMkLst>
            <pc:docMk/>
            <pc:sldMk cId="3555671745" sldId="492"/>
            <ac:spMk id="2" creationId="{5CAB3BC9-F437-DF2D-EC5D-153ABB337D5E}"/>
          </ac:spMkLst>
        </pc:spChg>
        <pc:spChg chg="mod">
          <ac:chgData name="Hoem, Eli Leirdal" userId="8f3aa319-9809-46bd-b905-c9d7284b822a" providerId="ADAL" clId="{A0B7B3DF-6517-403A-8493-367C95D655F8}" dt="2024-10-09T10:27:09.846" v="4690" actId="20577"/>
          <ac:spMkLst>
            <pc:docMk/>
            <pc:sldMk cId="3555671745" sldId="492"/>
            <ac:spMk id="3" creationId="{5A53F989-242C-5341-9FC8-75D2D7236591}"/>
          </ac:spMkLst>
        </pc:spChg>
      </pc:sldChg>
      <pc:sldMasterChg chg="del delSldLayout">
        <pc:chgData name="Hoem, Eli Leirdal" userId="8f3aa319-9809-46bd-b905-c9d7284b822a" providerId="ADAL" clId="{A0B7B3DF-6517-403A-8493-367C95D655F8}" dt="2024-10-08T13:30:27.088" v="3" actId="47"/>
        <pc:sldMasterMkLst>
          <pc:docMk/>
          <pc:sldMasterMk cId="1333745050" sldId="2147483660"/>
        </pc:sldMasterMkLst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1634272814" sldId="2147483661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2845884607" sldId="2147483662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3413904740" sldId="2147483663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1633913276" sldId="2147483664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3924401177" sldId="2147483665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94060263" sldId="2147483666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2093399786" sldId="2147483667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3481201999" sldId="2147483668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2732567082" sldId="2147483669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72484420" sldId="2147483670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2694893746" sldId="2147483671"/>
          </pc:sldLayoutMkLst>
        </pc:sldLayoutChg>
      </pc:sldMasterChg>
      <pc:sldMasterChg chg="delSldLayout">
        <pc:chgData name="Hoem, Eli Leirdal" userId="8f3aa319-9809-46bd-b905-c9d7284b822a" providerId="ADAL" clId="{A0B7B3DF-6517-403A-8493-367C95D655F8}" dt="2024-10-08T13:30:36.718" v="9" actId="47"/>
        <pc:sldMasterMkLst>
          <pc:docMk/>
          <pc:sldMasterMk cId="1326475373" sldId="2147483887"/>
        </pc:sldMasterMkLst>
        <pc:sldLayoutChg chg="del">
          <pc:chgData name="Hoem, Eli Leirdal" userId="8f3aa319-9809-46bd-b905-c9d7284b822a" providerId="ADAL" clId="{A0B7B3DF-6517-403A-8493-367C95D655F8}" dt="2024-10-08T13:30:36.718" v="9" actId="47"/>
          <pc:sldLayoutMkLst>
            <pc:docMk/>
            <pc:sldMasterMk cId="1326475373" sldId="2147483887"/>
            <pc:sldLayoutMk cId="1656310653" sldId="21474839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89119-FFC6-41A2-92B8-A1CE9AF87977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20F314-2A1E-46A2-8086-8E59CE8ACFAA}">
      <dgm:prSet/>
      <dgm:spPr/>
      <dgm:t>
        <a:bodyPr/>
        <a:lstStyle/>
        <a:p>
          <a:pPr algn="ctr"/>
          <a:r>
            <a:rPr lang="nb-NO"/>
            <a:t>Velg riktig antibiotika – følg nasjonale retningslinjer</a:t>
          </a:r>
          <a:endParaRPr lang="en-US"/>
        </a:p>
      </dgm:t>
    </dgm:pt>
    <dgm:pt modelId="{E604D8A3-3F71-4C5E-9599-9D841F9C4AD4}" type="parTrans" cxnId="{963953B4-4EF1-40B6-BE78-5EC599B28DF0}">
      <dgm:prSet/>
      <dgm:spPr/>
      <dgm:t>
        <a:bodyPr/>
        <a:lstStyle/>
        <a:p>
          <a:endParaRPr lang="en-US"/>
        </a:p>
      </dgm:t>
    </dgm:pt>
    <dgm:pt modelId="{74ABE31E-5793-40B2-884A-90E85AE6C8BC}" type="sibTrans" cxnId="{963953B4-4EF1-40B6-BE78-5EC599B28DF0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BC7B3E7B-F775-46D5-A62C-A4EB02DBB468}">
      <dgm:prSet/>
      <dgm:spPr/>
      <dgm:t>
        <a:bodyPr/>
        <a:lstStyle/>
        <a:p>
          <a:pPr algn="ctr"/>
          <a:r>
            <a:rPr lang="nb-NO"/>
            <a:t>Gi antibiotika på riktig tidspunkt</a:t>
          </a:r>
          <a:endParaRPr lang="en-US"/>
        </a:p>
      </dgm:t>
    </dgm:pt>
    <dgm:pt modelId="{9B61F782-51E1-4871-9627-809EE11DE954}" type="parTrans" cxnId="{520FCF8D-09DE-40A2-AED6-BC4701423724}">
      <dgm:prSet/>
      <dgm:spPr/>
      <dgm:t>
        <a:bodyPr/>
        <a:lstStyle/>
        <a:p>
          <a:endParaRPr lang="en-US"/>
        </a:p>
      </dgm:t>
    </dgm:pt>
    <dgm:pt modelId="{D14F9157-F591-419E-840E-06EDED03C22E}" type="sibTrans" cxnId="{520FCF8D-09DE-40A2-AED6-BC4701423724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4DC4BE56-7A5A-4876-B7FD-803A44FC38B0}">
      <dgm:prSet/>
      <dgm:spPr/>
      <dgm:t>
        <a:bodyPr/>
        <a:lstStyle/>
        <a:p>
          <a:pPr algn="ctr"/>
          <a:r>
            <a:rPr lang="nb-NO"/>
            <a:t>Gjenta dosen ved langvarige inngrep eller stort blodtap</a:t>
          </a:r>
          <a:endParaRPr lang="en-US"/>
        </a:p>
      </dgm:t>
    </dgm:pt>
    <dgm:pt modelId="{9B4F4272-2E81-47DE-B232-48FAACFA4555}" type="parTrans" cxnId="{7E680ACB-7370-4258-B729-0FFA6AD2EC02}">
      <dgm:prSet/>
      <dgm:spPr/>
      <dgm:t>
        <a:bodyPr/>
        <a:lstStyle/>
        <a:p>
          <a:endParaRPr lang="en-US"/>
        </a:p>
      </dgm:t>
    </dgm:pt>
    <dgm:pt modelId="{85A789D7-7863-48CD-9129-72E3738AF386}" type="sibTrans" cxnId="{7E680ACB-7370-4258-B729-0FFA6AD2EC02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4FEC7488-12FE-4238-9B03-A805543E967C}" type="pres">
      <dgm:prSet presAssocID="{0FB89119-FFC6-41A2-92B8-A1CE9AF87977}" presName="Name0" presStyleCnt="0">
        <dgm:presLayoutVars>
          <dgm:animLvl val="lvl"/>
          <dgm:resizeHandles val="exact"/>
        </dgm:presLayoutVars>
      </dgm:prSet>
      <dgm:spPr/>
    </dgm:pt>
    <dgm:pt modelId="{8945A0F4-A470-4024-8176-102FFBA0C75A}" type="pres">
      <dgm:prSet presAssocID="{E820F314-2A1E-46A2-8086-8E59CE8ACFAA}" presName="compositeNode" presStyleCnt="0">
        <dgm:presLayoutVars>
          <dgm:bulletEnabled val="1"/>
        </dgm:presLayoutVars>
      </dgm:prSet>
      <dgm:spPr/>
    </dgm:pt>
    <dgm:pt modelId="{A7C8EBD2-3948-4A92-BDD2-B0875CA8E70D}" type="pres">
      <dgm:prSet presAssocID="{E820F314-2A1E-46A2-8086-8E59CE8ACFAA}" presName="bgRect" presStyleLbl="bgAccFollowNode1" presStyleIdx="0" presStyleCnt="3"/>
      <dgm:spPr/>
    </dgm:pt>
    <dgm:pt modelId="{24644E71-8D35-40BB-BFD5-2C89EBA7CD63}" type="pres">
      <dgm:prSet presAssocID="{74ABE31E-5793-40B2-884A-90E85AE6C8B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D38456E-78E5-48F5-B788-70E180216C67}" type="pres">
      <dgm:prSet presAssocID="{E820F314-2A1E-46A2-8086-8E59CE8ACFAA}" presName="bottomLine" presStyleLbl="alignNode1" presStyleIdx="1" presStyleCnt="6">
        <dgm:presLayoutVars/>
      </dgm:prSet>
      <dgm:spPr/>
    </dgm:pt>
    <dgm:pt modelId="{2DF5BA3B-EA9F-4D86-8108-6D47B0297653}" type="pres">
      <dgm:prSet presAssocID="{E820F314-2A1E-46A2-8086-8E59CE8ACFAA}" presName="nodeText" presStyleLbl="bgAccFollowNode1" presStyleIdx="0" presStyleCnt="3">
        <dgm:presLayoutVars>
          <dgm:bulletEnabled val="1"/>
        </dgm:presLayoutVars>
      </dgm:prSet>
      <dgm:spPr/>
    </dgm:pt>
    <dgm:pt modelId="{7D5116C7-DE6B-40A6-98CC-E2D4D84C80D7}" type="pres">
      <dgm:prSet presAssocID="{74ABE31E-5793-40B2-884A-90E85AE6C8BC}" presName="sibTrans" presStyleCnt="0"/>
      <dgm:spPr/>
    </dgm:pt>
    <dgm:pt modelId="{3CCEB923-45D3-4447-AC26-224954263563}" type="pres">
      <dgm:prSet presAssocID="{BC7B3E7B-F775-46D5-A62C-A4EB02DBB468}" presName="compositeNode" presStyleCnt="0">
        <dgm:presLayoutVars>
          <dgm:bulletEnabled val="1"/>
        </dgm:presLayoutVars>
      </dgm:prSet>
      <dgm:spPr/>
    </dgm:pt>
    <dgm:pt modelId="{C8DC525E-1033-4ACA-A701-3C6BC9EADBE4}" type="pres">
      <dgm:prSet presAssocID="{BC7B3E7B-F775-46D5-A62C-A4EB02DBB468}" presName="bgRect" presStyleLbl="bgAccFollowNode1" presStyleIdx="1" presStyleCnt="3" custLinFactNeighborX="-1088" custLinFactNeighborY="-12774"/>
      <dgm:spPr/>
    </dgm:pt>
    <dgm:pt modelId="{A47663A3-DB03-4177-9F51-5B2A4C876E7B}" type="pres">
      <dgm:prSet presAssocID="{D14F9157-F591-419E-840E-06EDED03C22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ACBCC92-1E2D-412A-8F53-6BC18323A247}" type="pres">
      <dgm:prSet presAssocID="{BC7B3E7B-F775-46D5-A62C-A4EB02DBB468}" presName="bottomLine" presStyleLbl="alignNode1" presStyleIdx="3" presStyleCnt="6">
        <dgm:presLayoutVars/>
      </dgm:prSet>
      <dgm:spPr/>
    </dgm:pt>
    <dgm:pt modelId="{E2294894-BA31-4A63-A9FE-65855FB89612}" type="pres">
      <dgm:prSet presAssocID="{BC7B3E7B-F775-46D5-A62C-A4EB02DBB468}" presName="nodeText" presStyleLbl="bgAccFollowNode1" presStyleIdx="1" presStyleCnt="3">
        <dgm:presLayoutVars>
          <dgm:bulletEnabled val="1"/>
        </dgm:presLayoutVars>
      </dgm:prSet>
      <dgm:spPr/>
    </dgm:pt>
    <dgm:pt modelId="{77FB3F0E-1F98-40D5-9D5F-3ADCC2477498}" type="pres">
      <dgm:prSet presAssocID="{D14F9157-F591-419E-840E-06EDED03C22E}" presName="sibTrans" presStyleCnt="0"/>
      <dgm:spPr/>
    </dgm:pt>
    <dgm:pt modelId="{3462612F-778A-48A2-B2C0-76023FB57EE6}" type="pres">
      <dgm:prSet presAssocID="{4DC4BE56-7A5A-4876-B7FD-803A44FC38B0}" presName="compositeNode" presStyleCnt="0">
        <dgm:presLayoutVars>
          <dgm:bulletEnabled val="1"/>
        </dgm:presLayoutVars>
      </dgm:prSet>
      <dgm:spPr/>
    </dgm:pt>
    <dgm:pt modelId="{958747E2-2764-460C-B104-3A90A2205256}" type="pres">
      <dgm:prSet presAssocID="{4DC4BE56-7A5A-4876-B7FD-803A44FC38B0}" presName="bgRect" presStyleLbl="bgAccFollowNode1" presStyleIdx="2" presStyleCnt="3"/>
      <dgm:spPr/>
    </dgm:pt>
    <dgm:pt modelId="{0D6F61F8-548E-415C-BCD3-B4814F76D41E}" type="pres">
      <dgm:prSet presAssocID="{85A789D7-7863-48CD-9129-72E3738AF38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D2197FA-644B-47FB-939B-463E5BC309E2}" type="pres">
      <dgm:prSet presAssocID="{4DC4BE56-7A5A-4876-B7FD-803A44FC38B0}" presName="bottomLine" presStyleLbl="alignNode1" presStyleIdx="5" presStyleCnt="6">
        <dgm:presLayoutVars/>
      </dgm:prSet>
      <dgm:spPr/>
    </dgm:pt>
    <dgm:pt modelId="{D13959ED-873C-4EB2-8BC0-C9397534C2A4}" type="pres">
      <dgm:prSet presAssocID="{4DC4BE56-7A5A-4876-B7FD-803A44FC38B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DAF1613-7285-4ABF-9044-FA975463FC92}" type="presOf" srcId="{D14F9157-F591-419E-840E-06EDED03C22E}" destId="{A47663A3-DB03-4177-9F51-5B2A4C876E7B}" srcOrd="0" destOrd="0" presId="urn:microsoft.com/office/officeart/2016/7/layout/BasicLinearProcessNumbered"/>
    <dgm:cxn modelId="{ACD4F266-4E95-486E-8643-C8427F9DB162}" type="presOf" srcId="{74ABE31E-5793-40B2-884A-90E85AE6C8BC}" destId="{24644E71-8D35-40BB-BFD5-2C89EBA7CD63}" srcOrd="0" destOrd="0" presId="urn:microsoft.com/office/officeart/2016/7/layout/BasicLinearProcessNumbered"/>
    <dgm:cxn modelId="{F6476368-4A07-4904-94BF-8FAC47F0ADF0}" type="presOf" srcId="{85A789D7-7863-48CD-9129-72E3738AF386}" destId="{0D6F61F8-548E-415C-BCD3-B4814F76D41E}" srcOrd="0" destOrd="0" presId="urn:microsoft.com/office/officeart/2016/7/layout/BasicLinearProcessNumbered"/>
    <dgm:cxn modelId="{A83E3D73-7CB0-4F99-A668-E3E928B8ED33}" type="presOf" srcId="{0FB89119-FFC6-41A2-92B8-A1CE9AF87977}" destId="{4FEC7488-12FE-4238-9B03-A805543E967C}" srcOrd="0" destOrd="0" presId="urn:microsoft.com/office/officeart/2016/7/layout/BasicLinearProcessNumbered"/>
    <dgm:cxn modelId="{FAE0FE56-483D-4CA3-BB65-C2AF9FB3DB42}" type="presOf" srcId="{4DC4BE56-7A5A-4876-B7FD-803A44FC38B0}" destId="{D13959ED-873C-4EB2-8BC0-C9397534C2A4}" srcOrd="1" destOrd="0" presId="urn:microsoft.com/office/officeart/2016/7/layout/BasicLinearProcessNumbered"/>
    <dgm:cxn modelId="{C2D41987-A00E-485C-89D3-BA02D30A5852}" type="presOf" srcId="{4DC4BE56-7A5A-4876-B7FD-803A44FC38B0}" destId="{958747E2-2764-460C-B104-3A90A2205256}" srcOrd="0" destOrd="0" presId="urn:microsoft.com/office/officeart/2016/7/layout/BasicLinearProcessNumbered"/>
    <dgm:cxn modelId="{520FCF8D-09DE-40A2-AED6-BC4701423724}" srcId="{0FB89119-FFC6-41A2-92B8-A1CE9AF87977}" destId="{BC7B3E7B-F775-46D5-A62C-A4EB02DBB468}" srcOrd="1" destOrd="0" parTransId="{9B61F782-51E1-4871-9627-809EE11DE954}" sibTransId="{D14F9157-F591-419E-840E-06EDED03C22E}"/>
    <dgm:cxn modelId="{8347069D-FDD6-43C3-AF94-49D629FBB8A3}" type="presOf" srcId="{E820F314-2A1E-46A2-8086-8E59CE8ACFAA}" destId="{A7C8EBD2-3948-4A92-BDD2-B0875CA8E70D}" srcOrd="0" destOrd="0" presId="urn:microsoft.com/office/officeart/2016/7/layout/BasicLinearProcessNumbered"/>
    <dgm:cxn modelId="{074B5FA5-4EF3-44AA-B224-49B5FA6D9866}" type="presOf" srcId="{BC7B3E7B-F775-46D5-A62C-A4EB02DBB468}" destId="{C8DC525E-1033-4ACA-A701-3C6BC9EADBE4}" srcOrd="0" destOrd="0" presId="urn:microsoft.com/office/officeart/2016/7/layout/BasicLinearProcessNumbered"/>
    <dgm:cxn modelId="{963953B4-4EF1-40B6-BE78-5EC599B28DF0}" srcId="{0FB89119-FFC6-41A2-92B8-A1CE9AF87977}" destId="{E820F314-2A1E-46A2-8086-8E59CE8ACFAA}" srcOrd="0" destOrd="0" parTransId="{E604D8A3-3F71-4C5E-9599-9D841F9C4AD4}" sibTransId="{74ABE31E-5793-40B2-884A-90E85AE6C8BC}"/>
    <dgm:cxn modelId="{36B899C8-8DCD-43D2-8956-53000674BD27}" type="presOf" srcId="{BC7B3E7B-F775-46D5-A62C-A4EB02DBB468}" destId="{E2294894-BA31-4A63-A9FE-65855FB89612}" srcOrd="1" destOrd="0" presId="urn:microsoft.com/office/officeart/2016/7/layout/BasicLinearProcessNumbered"/>
    <dgm:cxn modelId="{7E680ACB-7370-4258-B729-0FFA6AD2EC02}" srcId="{0FB89119-FFC6-41A2-92B8-A1CE9AF87977}" destId="{4DC4BE56-7A5A-4876-B7FD-803A44FC38B0}" srcOrd="2" destOrd="0" parTransId="{9B4F4272-2E81-47DE-B232-48FAACFA4555}" sibTransId="{85A789D7-7863-48CD-9129-72E3738AF386}"/>
    <dgm:cxn modelId="{BF45CED2-979C-4DF8-B036-6B20E5BD6CAA}" type="presOf" srcId="{E820F314-2A1E-46A2-8086-8E59CE8ACFAA}" destId="{2DF5BA3B-EA9F-4D86-8108-6D47B0297653}" srcOrd="1" destOrd="0" presId="urn:microsoft.com/office/officeart/2016/7/layout/BasicLinearProcessNumbered"/>
    <dgm:cxn modelId="{A8D0AE4C-340F-4858-AD37-69A6A6B41E68}" type="presParOf" srcId="{4FEC7488-12FE-4238-9B03-A805543E967C}" destId="{8945A0F4-A470-4024-8176-102FFBA0C75A}" srcOrd="0" destOrd="0" presId="urn:microsoft.com/office/officeart/2016/7/layout/BasicLinearProcessNumbered"/>
    <dgm:cxn modelId="{C65687B7-1EC4-43E4-849A-EF1066DCF9A0}" type="presParOf" srcId="{8945A0F4-A470-4024-8176-102FFBA0C75A}" destId="{A7C8EBD2-3948-4A92-BDD2-B0875CA8E70D}" srcOrd="0" destOrd="0" presId="urn:microsoft.com/office/officeart/2016/7/layout/BasicLinearProcessNumbered"/>
    <dgm:cxn modelId="{BF2A7937-CAE9-4A81-B703-564FD39433CD}" type="presParOf" srcId="{8945A0F4-A470-4024-8176-102FFBA0C75A}" destId="{24644E71-8D35-40BB-BFD5-2C89EBA7CD63}" srcOrd="1" destOrd="0" presId="urn:microsoft.com/office/officeart/2016/7/layout/BasicLinearProcessNumbered"/>
    <dgm:cxn modelId="{B1685D61-7258-425B-B76A-8DD5A04E08BE}" type="presParOf" srcId="{8945A0F4-A470-4024-8176-102FFBA0C75A}" destId="{BD38456E-78E5-48F5-B788-70E180216C67}" srcOrd="2" destOrd="0" presId="urn:microsoft.com/office/officeart/2016/7/layout/BasicLinearProcessNumbered"/>
    <dgm:cxn modelId="{F9E407EB-1A02-4A32-8643-A41B52C436B9}" type="presParOf" srcId="{8945A0F4-A470-4024-8176-102FFBA0C75A}" destId="{2DF5BA3B-EA9F-4D86-8108-6D47B0297653}" srcOrd="3" destOrd="0" presId="urn:microsoft.com/office/officeart/2016/7/layout/BasicLinearProcessNumbered"/>
    <dgm:cxn modelId="{76579C12-8A7C-498D-A9B4-5DAD5E2D9C76}" type="presParOf" srcId="{4FEC7488-12FE-4238-9B03-A805543E967C}" destId="{7D5116C7-DE6B-40A6-98CC-E2D4D84C80D7}" srcOrd="1" destOrd="0" presId="urn:microsoft.com/office/officeart/2016/7/layout/BasicLinearProcessNumbered"/>
    <dgm:cxn modelId="{48F6094E-9A5E-45BF-99C1-2752DD640439}" type="presParOf" srcId="{4FEC7488-12FE-4238-9B03-A805543E967C}" destId="{3CCEB923-45D3-4447-AC26-224954263563}" srcOrd="2" destOrd="0" presId="urn:microsoft.com/office/officeart/2016/7/layout/BasicLinearProcessNumbered"/>
    <dgm:cxn modelId="{C8690F59-629E-4714-B435-12FB8E0BA25B}" type="presParOf" srcId="{3CCEB923-45D3-4447-AC26-224954263563}" destId="{C8DC525E-1033-4ACA-A701-3C6BC9EADBE4}" srcOrd="0" destOrd="0" presId="urn:microsoft.com/office/officeart/2016/7/layout/BasicLinearProcessNumbered"/>
    <dgm:cxn modelId="{35B788C2-01ED-4F83-A5A8-B3BB99B9ADCA}" type="presParOf" srcId="{3CCEB923-45D3-4447-AC26-224954263563}" destId="{A47663A3-DB03-4177-9F51-5B2A4C876E7B}" srcOrd="1" destOrd="0" presId="urn:microsoft.com/office/officeart/2016/7/layout/BasicLinearProcessNumbered"/>
    <dgm:cxn modelId="{E5CDDD51-02D7-404D-A9C0-081C10311EB9}" type="presParOf" srcId="{3CCEB923-45D3-4447-AC26-224954263563}" destId="{CACBCC92-1E2D-412A-8F53-6BC18323A247}" srcOrd="2" destOrd="0" presId="urn:microsoft.com/office/officeart/2016/7/layout/BasicLinearProcessNumbered"/>
    <dgm:cxn modelId="{07B205EC-C1DE-42F0-8F8E-1D46F7F1743C}" type="presParOf" srcId="{3CCEB923-45D3-4447-AC26-224954263563}" destId="{E2294894-BA31-4A63-A9FE-65855FB89612}" srcOrd="3" destOrd="0" presId="urn:microsoft.com/office/officeart/2016/7/layout/BasicLinearProcessNumbered"/>
    <dgm:cxn modelId="{79894914-E01C-420C-8F07-6202ED7E83E9}" type="presParOf" srcId="{4FEC7488-12FE-4238-9B03-A805543E967C}" destId="{77FB3F0E-1F98-40D5-9D5F-3ADCC2477498}" srcOrd="3" destOrd="0" presId="urn:microsoft.com/office/officeart/2016/7/layout/BasicLinearProcessNumbered"/>
    <dgm:cxn modelId="{1814C831-0B00-4E8E-ACB5-0F5A313A7BA2}" type="presParOf" srcId="{4FEC7488-12FE-4238-9B03-A805543E967C}" destId="{3462612F-778A-48A2-B2C0-76023FB57EE6}" srcOrd="4" destOrd="0" presId="urn:microsoft.com/office/officeart/2016/7/layout/BasicLinearProcessNumbered"/>
    <dgm:cxn modelId="{02C48125-4119-49B9-8B81-6BC5310FFF3E}" type="presParOf" srcId="{3462612F-778A-48A2-B2C0-76023FB57EE6}" destId="{958747E2-2764-460C-B104-3A90A2205256}" srcOrd="0" destOrd="0" presId="urn:microsoft.com/office/officeart/2016/7/layout/BasicLinearProcessNumbered"/>
    <dgm:cxn modelId="{99316D19-DA52-48C4-9A74-49EF3EB05641}" type="presParOf" srcId="{3462612F-778A-48A2-B2C0-76023FB57EE6}" destId="{0D6F61F8-548E-415C-BCD3-B4814F76D41E}" srcOrd="1" destOrd="0" presId="urn:microsoft.com/office/officeart/2016/7/layout/BasicLinearProcessNumbered"/>
    <dgm:cxn modelId="{527A4BFD-C5E5-4686-B148-EE5F70FD4285}" type="presParOf" srcId="{3462612F-778A-48A2-B2C0-76023FB57EE6}" destId="{BD2197FA-644B-47FB-939B-463E5BC309E2}" srcOrd="2" destOrd="0" presId="urn:microsoft.com/office/officeart/2016/7/layout/BasicLinearProcessNumbered"/>
    <dgm:cxn modelId="{810B3197-B913-4CBD-A541-C2A42F414E58}" type="presParOf" srcId="{3462612F-778A-48A2-B2C0-76023FB57EE6}" destId="{D13959ED-873C-4EB2-8BC0-C9397534C2A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8EBD2-3948-4A92-BDD2-B0875CA8E70D}">
      <dsp:nvSpPr>
        <dsp:cNvPr id="0" name=""/>
        <dsp:cNvSpPr/>
      </dsp:nvSpPr>
      <dsp:spPr>
        <a:xfrm>
          <a:off x="0" y="0"/>
          <a:ext cx="3428999" cy="3579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7338" tIns="330200" rIns="26733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Velg riktig antibiotika – følg nasjonale retningslinjer</a:t>
          </a:r>
          <a:endParaRPr lang="en-US" sz="2600" kern="1200"/>
        </a:p>
      </dsp:txBody>
      <dsp:txXfrm>
        <a:off x="0" y="1360119"/>
        <a:ext cx="3428999" cy="2147557"/>
      </dsp:txXfrm>
    </dsp:sp>
    <dsp:sp modelId="{24644E71-8D35-40BB-BFD5-2C89EBA7CD63}">
      <dsp:nvSpPr>
        <dsp:cNvPr id="0" name=""/>
        <dsp:cNvSpPr/>
      </dsp:nvSpPr>
      <dsp:spPr>
        <a:xfrm>
          <a:off x="1177610" y="357926"/>
          <a:ext cx="1073778" cy="10737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716" tIns="12700" rIns="8371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34861" y="515177"/>
        <a:ext cx="759276" cy="759276"/>
      </dsp:txXfrm>
    </dsp:sp>
    <dsp:sp modelId="{BD38456E-78E5-48F5-B788-70E180216C67}">
      <dsp:nvSpPr>
        <dsp:cNvPr id="0" name=""/>
        <dsp:cNvSpPr/>
      </dsp:nvSpPr>
      <dsp:spPr>
        <a:xfrm>
          <a:off x="0" y="3579190"/>
          <a:ext cx="3428999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DC525E-1033-4ACA-A701-3C6BC9EADBE4}">
      <dsp:nvSpPr>
        <dsp:cNvPr id="0" name=""/>
        <dsp:cNvSpPr/>
      </dsp:nvSpPr>
      <dsp:spPr>
        <a:xfrm>
          <a:off x="3734592" y="0"/>
          <a:ext cx="3428999" cy="3579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7338" tIns="330200" rIns="26733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Gi antibiotika på riktig tidspunkt</a:t>
          </a:r>
          <a:endParaRPr lang="en-US" sz="2600" kern="1200"/>
        </a:p>
      </dsp:txBody>
      <dsp:txXfrm>
        <a:off x="3734592" y="1360119"/>
        <a:ext cx="3428999" cy="2147557"/>
      </dsp:txXfrm>
    </dsp:sp>
    <dsp:sp modelId="{A47663A3-DB03-4177-9F51-5B2A4C876E7B}">
      <dsp:nvSpPr>
        <dsp:cNvPr id="0" name=""/>
        <dsp:cNvSpPr/>
      </dsp:nvSpPr>
      <dsp:spPr>
        <a:xfrm>
          <a:off x="4949510" y="357926"/>
          <a:ext cx="1073778" cy="10737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716" tIns="12700" rIns="8371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06761" y="515177"/>
        <a:ext cx="759276" cy="759276"/>
      </dsp:txXfrm>
    </dsp:sp>
    <dsp:sp modelId="{CACBCC92-1E2D-412A-8F53-6BC18323A247}">
      <dsp:nvSpPr>
        <dsp:cNvPr id="0" name=""/>
        <dsp:cNvSpPr/>
      </dsp:nvSpPr>
      <dsp:spPr>
        <a:xfrm>
          <a:off x="3771899" y="3579190"/>
          <a:ext cx="3428999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8747E2-2764-460C-B104-3A90A2205256}">
      <dsp:nvSpPr>
        <dsp:cNvPr id="0" name=""/>
        <dsp:cNvSpPr/>
      </dsp:nvSpPr>
      <dsp:spPr>
        <a:xfrm>
          <a:off x="7543800" y="0"/>
          <a:ext cx="3428999" cy="3579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7338" tIns="330200" rIns="26733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Gjenta dosen ved langvarige inngrep eller stort blodtap</a:t>
          </a:r>
          <a:endParaRPr lang="en-US" sz="2600" kern="1200"/>
        </a:p>
      </dsp:txBody>
      <dsp:txXfrm>
        <a:off x="7543800" y="1360119"/>
        <a:ext cx="3428999" cy="2147557"/>
      </dsp:txXfrm>
    </dsp:sp>
    <dsp:sp modelId="{0D6F61F8-548E-415C-BCD3-B4814F76D41E}">
      <dsp:nvSpPr>
        <dsp:cNvPr id="0" name=""/>
        <dsp:cNvSpPr/>
      </dsp:nvSpPr>
      <dsp:spPr>
        <a:xfrm>
          <a:off x="8721410" y="357926"/>
          <a:ext cx="1073778" cy="10737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716" tIns="12700" rIns="8371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78661" y="515177"/>
        <a:ext cx="759276" cy="759276"/>
      </dsp:txXfrm>
    </dsp:sp>
    <dsp:sp modelId="{BD2197FA-644B-47FB-939B-463E5BC309E2}">
      <dsp:nvSpPr>
        <dsp:cNvPr id="0" name=""/>
        <dsp:cNvSpPr/>
      </dsp:nvSpPr>
      <dsp:spPr>
        <a:xfrm>
          <a:off x="7543800" y="3579190"/>
          <a:ext cx="3428999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EB25-3AEA-4DD9-8BF1-F8ED6815F199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78EB5-0D4C-4B00-B33C-634809683C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55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78EB5-0D4C-4B00-B33C-634809683C1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68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Infeksjoner i </a:t>
            </a:r>
            <a:r>
              <a:rPr lang="en-US" dirty="0" err="1"/>
              <a:t>operasjonsområdet</a:t>
            </a:r>
            <a:r>
              <a:rPr lang="en-US" dirty="0"/>
              <a:t> (POSI) er </a:t>
            </a:r>
            <a:r>
              <a:rPr lang="en-US" dirty="0" err="1"/>
              <a:t>blant</a:t>
            </a:r>
            <a:r>
              <a:rPr lang="en-US" dirty="0"/>
              <a:t> de </a:t>
            </a:r>
            <a:r>
              <a:rPr lang="en-US" dirty="0" err="1"/>
              <a:t>hyppigst</a:t>
            </a:r>
            <a:r>
              <a:rPr lang="en-US" dirty="0"/>
              <a:t> </a:t>
            </a:r>
            <a:r>
              <a:rPr lang="en-US" dirty="0" err="1"/>
              <a:t>forekommende</a:t>
            </a:r>
            <a:r>
              <a:rPr lang="en-US" dirty="0"/>
              <a:t> </a:t>
            </a:r>
            <a:r>
              <a:rPr lang="en-US" dirty="0" err="1"/>
              <a:t>sykehuservervete</a:t>
            </a:r>
            <a:r>
              <a:rPr lang="en-US" dirty="0"/>
              <a:t> </a:t>
            </a:r>
            <a:r>
              <a:rPr lang="en-US" dirty="0" err="1"/>
              <a:t>infeksjonene</a:t>
            </a:r>
            <a:r>
              <a:rPr lang="en-US" dirty="0"/>
              <a:t>. </a:t>
            </a:r>
            <a:r>
              <a:rPr lang="en-US" dirty="0" err="1"/>
              <a:t>Pasienter</a:t>
            </a:r>
            <a:r>
              <a:rPr lang="en-US" dirty="0"/>
              <a:t> med postoperative infeksjoner vil </a:t>
            </a:r>
            <a:r>
              <a:rPr lang="en-US" dirty="0" err="1"/>
              <a:t>kunne</a:t>
            </a:r>
            <a:r>
              <a:rPr lang="en-US" dirty="0"/>
              <a:t> ha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forlenget</a:t>
            </a:r>
            <a:r>
              <a:rPr lang="en-US" dirty="0"/>
              <a:t> </a:t>
            </a:r>
            <a:r>
              <a:rPr lang="en-US" dirty="0" err="1"/>
              <a:t>liggetid</a:t>
            </a:r>
            <a:r>
              <a:rPr lang="en-US" dirty="0"/>
              <a:t> i </a:t>
            </a:r>
            <a:r>
              <a:rPr lang="en-US" dirty="0" err="1"/>
              <a:t>sykehus</a:t>
            </a:r>
            <a:r>
              <a:rPr lang="en-US" dirty="0"/>
              <a:t> på 7-11 </a:t>
            </a:r>
            <a:r>
              <a:rPr lang="en-US" dirty="0" err="1"/>
              <a:t>dager</a:t>
            </a:r>
            <a:r>
              <a:rPr lang="en-US" dirty="0"/>
              <a:t>. De </a:t>
            </a:r>
            <a:r>
              <a:rPr lang="en-US" dirty="0" err="1"/>
              <a:t>krever</a:t>
            </a:r>
            <a:r>
              <a:rPr lang="en-US" dirty="0"/>
              <a:t> </a:t>
            </a:r>
            <a:r>
              <a:rPr lang="en-US" dirty="0" err="1"/>
              <a:t>ofte</a:t>
            </a:r>
            <a:r>
              <a:rPr lang="en-US" dirty="0"/>
              <a:t> </a:t>
            </a:r>
            <a:r>
              <a:rPr lang="en-US" dirty="0" err="1"/>
              <a:t>langvarig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med </a:t>
            </a:r>
            <a:r>
              <a:rPr lang="en-US" dirty="0" err="1"/>
              <a:t>antibiotika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del </a:t>
            </a:r>
            <a:r>
              <a:rPr lang="en-US" dirty="0" err="1"/>
              <a:t>tilfeller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bredspektret</a:t>
            </a:r>
            <a:r>
              <a:rPr lang="en-US" dirty="0"/>
              <a:t> </a:t>
            </a:r>
            <a:r>
              <a:rPr lang="en-US" dirty="0" err="1"/>
              <a:t>antibiotika</a:t>
            </a:r>
            <a:r>
              <a:rPr lang="en-US" dirty="0"/>
              <a:t>. </a:t>
            </a:r>
            <a:r>
              <a:rPr lang="en-US" dirty="0" err="1"/>
              <a:t>Forebygging</a:t>
            </a:r>
            <a:r>
              <a:rPr lang="en-US" dirty="0"/>
              <a:t> av postoperative infeksjoner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bidra</a:t>
            </a:r>
            <a:r>
              <a:rPr lang="en-US" dirty="0"/>
              <a:t> til </a:t>
            </a:r>
            <a:r>
              <a:rPr lang="en-US" dirty="0" err="1"/>
              <a:t>redusert</a:t>
            </a:r>
            <a:r>
              <a:rPr lang="en-US" dirty="0"/>
              <a:t> bruk av antibiotika og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dermed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et </a:t>
            </a:r>
            <a:r>
              <a:rPr lang="en-US" dirty="0" err="1"/>
              <a:t>bidrag</a:t>
            </a:r>
            <a:r>
              <a:rPr lang="en-US" dirty="0"/>
              <a:t> i </a:t>
            </a:r>
            <a:r>
              <a:rPr lang="en-US" dirty="0" err="1"/>
              <a:t>kampen</a:t>
            </a:r>
            <a:r>
              <a:rPr lang="en-US" dirty="0"/>
              <a:t> mot </a:t>
            </a:r>
            <a:r>
              <a:rPr lang="en-US" dirty="0" err="1"/>
              <a:t>utvikling</a:t>
            </a:r>
            <a:r>
              <a:rPr lang="en-US" dirty="0"/>
              <a:t> av antibiotikaresistens.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8763C-A9EF-4042-9298-2397B0A10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81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Prinsippet</a:t>
            </a:r>
            <a:r>
              <a:rPr lang="en-US" dirty="0"/>
              <a:t> </a:t>
            </a:r>
            <a:r>
              <a:rPr lang="en-US" dirty="0" err="1"/>
              <a:t>bak</a:t>
            </a:r>
            <a:r>
              <a:rPr lang="en-US" dirty="0"/>
              <a:t> </a:t>
            </a:r>
            <a:r>
              <a:rPr lang="en-US" dirty="0" err="1"/>
              <a:t>antibiotikaprofylakse</a:t>
            </a:r>
            <a:r>
              <a:rPr lang="en-US" dirty="0"/>
              <a:t> er at </a:t>
            </a:r>
            <a:r>
              <a:rPr lang="en-US" dirty="0" err="1"/>
              <a:t>konsentasjonen</a:t>
            </a:r>
            <a:r>
              <a:rPr lang="en-US" dirty="0"/>
              <a:t> av </a:t>
            </a:r>
            <a:r>
              <a:rPr lang="en-US" dirty="0" err="1"/>
              <a:t>antibiotika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vevet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høy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knivstart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under hele </a:t>
            </a:r>
            <a:r>
              <a:rPr lang="en-US" dirty="0" err="1"/>
              <a:t>inngrepet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lenge</a:t>
            </a:r>
            <a:r>
              <a:rPr lang="en-US" dirty="0"/>
              <a:t> </a:t>
            </a:r>
            <a:r>
              <a:rPr lang="en-US" dirty="0" err="1"/>
              <a:t>sterilt</a:t>
            </a:r>
            <a:r>
              <a:rPr lang="en-US" dirty="0"/>
              <a:t> </a:t>
            </a:r>
            <a:r>
              <a:rPr lang="en-US" dirty="0" err="1"/>
              <a:t>vev</a:t>
            </a:r>
            <a:r>
              <a:rPr lang="en-US" dirty="0"/>
              <a:t> er </a:t>
            </a:r>
            <a:r>
              <a:rPr lang="en-US" dirty="0" err="1"/>
              <a:t>blottlagt</a:t>
            </a:r>
            <a:r>
              <a:rPr lang="en-US" dirty="0"/>
              <a:t>. </a:t>
            </a:r>
          </a:p>
          <a:p>
            <a:r>
              <a:rPr lang="en-US" dirty="0" err="1"/>
              <a:t>Infusjonen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avsluttet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inngrepet</a:t>
            </a:r>
            <a:r>
              <a:rPr lang="en-US" dirty="0"/>
              <a:t> starter,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eventuell</a:t>
            </a:r>
            <a:r>
              <a:rPr lang="en-US" dirty="0"/>
              <a:t> </a:t>
            </a:r>
            <a:r>
              <a:rPr lang="en-US" dirty="0" err="1"/>
              <a:t>blodtomhet</a:t>
            </a:r>
            <a:r>
              <a:rPr lang="en-US" dirty="0"/>
              <a:t> </a:t>
            </a:r>
            <a:r>
              <a:rPr lang="en-US" dirty="0" err="1"/>
              <a:t>etableres</a:t>
            </a:r>
            <a:r>
              <a:rPr lang="en-US" dirty="0"/>
              <a:t>. 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8763C-A9EF-4042-9298-2397B0A10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57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Flere</a:t>
            </a:r>
            <a:r>
              <a:rPr lang="en-US" dirty="0"/>
              <a:t> studier </a:t>
            </a:r>
            <a:r>
              <a:rPr lang="en-US" dirty="0" err="1"/>
              <a:t>viser</a:t>
            </a:r>
            <a:r>
              <a:rPr lang="en-US" dirty="0"/>
              <a:t> at </a:t>
            </a:r>
            <a:r>
              <a:rPr lang="en-US" dirty="0" err="1"/>
              <a:t>tidspunkt</a:t>
            </a:r>
            <a:r>
              <a:rPr lang="en-US" dirty="0"/>
              <a:t> for </a:t>
            </a:r>
            <a:r>
              <a:rPr lang="en-US" dirty="0" err="1"/>
              <a:t>administrering</a:t>
            </a:r>
            <a:r>
              <a:rPr lang="en-US" dirty="0"/>
              <a:t> av </a:t>
            </a:r>
            <a:r>
              <a:rPr lang="en-US" dirty="0" err="1"/>
              <a:t>antibiotikaprofylakse</a:t>
            </a:r>
            <a:r>
              <a:rPr lang="en-US" dirty="0"/>
              <a:t> er </a:t>
            </a:r>
            <a:r>
              <a:rPr lang="en-US" dirty="0" err="1"/>
              <a:t>avgjørende</a:t>
            </a:r>
            <a:r>
              <a:rPr lang="en-US" dirty="0"/>
              <a:t> for </a:t>
            </a:r>
            <a:r>
              <a:rPr lang="en-US" dirty="0" err="1"/>
              <a:t>effekten</a:t>
            </a:r>
            <a:r>
              <a:rPr lang="en-US" dirty="0"/>
              <a:t>. I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studien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man på </a:t>
            </a:r>
            <a:r>
              <a:rPr lang="en-US" dirty="0" err="1"/>
              <a:t>tidspunkt</a:t>
            </a:r>
            <a:r>
              <a:rPr lang="en-US" dirty="0"/>
              <a:t> for </a:t>
            </a:r>
            <a:r>
              <a:rPr lang="en-US" dirty="0" err="1"/>
              <a:t>administrering</a:t>
            </a:r>
            <a:r>
              <a:rPr lang="en-US" dirty="0"/>
              <a:t> av </a:t>
            </a:r>
            <a:r>
              <a:rPr lang="en-US" dirty="0" err="1"/>
              <a:t>cefuroksim</a:t>
            </a:r>
            <a:r>
              <a:rPr lang="en-US" dirty="0"/>
              <a:t>, </a:t>
            </a:r>
            <a:r>
              <a:rPr lang="en-US" dirty="0" err="1"/>
              <a:t>sammenholdt</a:t>
            </a:r>
            <a:r>
              <a:rPr lang="en-US" dirty="0"/>
              <a:t> med </a:t>
            </a:r>
            <a:r>
              <a:rPr lang="en-US" dirty="0" err="1"/>
              <a:t>forekomsten</a:t>
            </a:r>
            <a:r>
              <a:rPr lang="en-US" dirty="0"/>
              <a:t> av postoperative infeksjoner. </a:t>
            </a:r>
            <a:r>
              <a:rPr lang="en-US" dirty="0" err="1"/>
              <a:t>Cefuroksim</a:t>
            </a:r>
            <a:r>
              <a:rPr lang="en-US" dirty="0"/>
              <a:t> er et </a:t>
            </a:r>
            <a:r>
              <a:rPr lang="en-US" dirty="0" err="1"/>
              <a:t>antibiotikum</a:t>
            </a:r>
            <a:r>
              <a:rPr lang="en-US" dirty="0"/>
              <a:t> med </a:t>
            </a:r>
            <a:r>
              <a:rPr lang="en-US" dirty="0" err="1"/>
              <a:t>relativt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halveringstid</a:t>
            </a:r>
            <a:r>
              <a:rPr lang="en-US" dirty="0"/>
              <a:t>. Her </a:t>
            </a:r>
            <a:r>
              <a:rPr lang="en-US" dirty="0" err="1"/>
              <a:t>fant</a:t>
            </a:r>
            <a:r>
              <a:rPr lang="en-US" dirty="0"/>
              <a:t> man </a:t>
            </a:r>
            <a:r>
              <a:rPr lang="en-US" dirty="0" err="1"/>
              <a:t>signifikant</a:t>
            </a:r>
            <a:r>
              <a:rPr lang="en-US" dirty="0"/>
              <a:t> </a:t>
            </a:r>
            <a:r>
              <a:rPr lang="en-US" dirty="0" err="1"/>
              <a:t>lavere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for postoperative infeksjoner </a:t>
            </a:r>
            <a:r>
              <a:rPr lang="en-US" dirty="0" err="1"/>
              <a:t>hvis</a:t>
            </a:r>
            <a:r>
              <a:rPr lang="en-US" dirty="0"/>
              <a:t> antibiotika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administrert</a:t>
            </a:r>
            <a:r>
              <a:rPr lang="en-US" dirty="0"/>
              <a:t> </a:t>
            </a:r>
            <a:r>
              <a:rPr lang="en-US" dirty="0" err="1"/>
              <a:t>ila</a:t>
            </a:r>
            <a:r>
              <a:rPr lang="en-US" dirty="0"/>
              <a:t> den </a:t>
            </a:r>
            <a:r>
              <a:rPr lang="en-US" dirty="0" err="1"/>
              <a:t>siste</a:t>
            </a:r>
            <a:r>
              <a:rPr lang="en-US" dirty="0"/>
              <a:t> </a:t>
            </a:r>
            <a:r>
              <a:rPr lang="en-US" dirty="0" err="1"/>
              <a:t>timen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knivstart</a:t>
            </a:r>
            <a:r>
              <a:rPr lang="en-US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8763C-A9EF-4042-9298-2397B0A10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0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antibiotika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ulik</a:t>
            </a:r>
            <a:r>
              <a:rPr lang="en-US" dirty="0"/>
              <a:t> </a:t>
            </a:r>
            <a:r>
              <a:rPr lang="en-US" dirty="0" err="1"/>
              <a:t>halveringstid</a:t>
            </a:r>
            <a:r>
              <a:rPr lang="en-US" dirty="0"/>
              <a:t>, for </a:t>
            </a:r>
            <a:r>
              <a:rPr lang="en-US" dirty="0" err="1"/>
              <a:t>middel</a:t>
            </a:r>
            <a:r>
              <a:rPr lang="en-US" dirty="0"/>
              <a:t> med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halveringstid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det </a:t>
            </a:r>
            <a:r>
              <a:rPr lang="en-US" dirty="0" err="1"/>
              <a:t>ofte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aktuelt</a:t>
            </a:r>
            <a:r>
              <a:rPr lang="en-US" dirty="0"/>
              <a:t> å </a:t>
            </a:r>
            <a:r>
              <a:rPr lang="en-US" dirty="0" err="1"/>
              <a:t>gjenta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under </a:t>
            </a:r>
            <a:r>
              <a:rPr lang="en-US" dirty="0" err="1"/>
              <a:t>langvarige</a:t>
            </a:r>
            <a:r>
              <a:rPr lang="en-US" dirty="0"/>
              <a:t> </a:t>
            </a:r>
            <a:r>
              <a:rPr lang="en-US" dirty="0" err="1"/>
              <a:t>inngrep</a:t>
            </a:r>
            <a:r>
              <a:rPr lang="en-US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8763C-A9EF-4042-9298-2397B0A10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4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middel med kort halveringstid; slik som </a:t>
            </a:r>
            <a:r>
              <a:rPr lang="nb-NO" dirty="0" err="1"/>
              <a:t>cefazolin</a:t>
            </a:r>
            <a:r>
              <a:rPr lang="nb-NO" dirty="0"/>
              <a:t>; risikoen er at det gis for tidlig, slik at vevskonsentrasjonen allerede har falt og er for lav under operasjon. </a:t>
            </a:r>
          </a:p>
          <a:p>
            <a:r>
              <a:rPr lang="nb-NO" dirty="0"/>
              <a:t>For middel med lang infusjonstid; slik som </a:t>
            </a:r>
            <a:r>
              <a:rPr lang="nb-NO" dirty="0" err="1"/>
              <a:t>doksysyklin</a:t>
            </a:r>
            <a:r>
              <a:rPr lang="nb-NO" dirty="0"/>
              <a:t> og </a:t>
            </a:r>
            <a:r>
              <a:rPr lang="nb-NO" dirty="0" err="1"/>
              <a:t>metronidazol</a:t>
            </a:r>
            <a:r>
              <a:rPr lang="nb-NO" dirty="0"/>
              <a:t>; risikoen er at man kommer for sent i gang med infusjon, slik at man ikke har rukket å oppnå adekvate vevskonsentrasjoner under operasjon.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78EB5-0D4C-4B00-B33C-634809683C1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4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Helsedirektoratet har sammen med fagmiljøene utarbeidet nasjonale faglige retningslinjer for bruk av antibiotika på sykehus. Disse oppdateres regelmessig. Nå er det nylig publisert oppdaterte versjoner av 6 av profylaksekapitlene, og det pågår revisjon av de øvrige profylaksekapitlene. Nytt i de oppdaterte retningslinjene er blant annet at penicillinallergi ikke er kontraindikasjon mot bruk av </a:t>
            </a:r>
            <a:r>
              <a:rPr lang="nb-NO" dirty="0" err="1">
                <a:cs typeface="Calibri"/>
              </a:rPr>
              <a:t>cefazolin</a:t>
            </a:r>
            <a:r>
              <a:rPr lang="nb-NO" dirty="0">
                <a:cs typeface="Calibri"/>
              </a:rPr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78EB5-0D4C-4B00-B33C-634809683C1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80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39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28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85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30935"/>
            <a:ext cx="10363200" cy="1364830"/>
          </a:xfrm>
        </p:spPr>
        <p:txBody>
          <a:bodyPr bIns="0" anchor="b" anchorCtr="0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19652"/>
            <a:ext cx="8534400" cy="1351443"/>
          </a:xfrm>
        </p:spPr>
        <p:txBody>
          <a:bodyPr/>
          <a:lstStyle>
            <a:lvl1pPr marL="0" indent="0" algn="ctr">
              <a:buNone/>
              <a:defRPr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16968" y="4118930"/>
            <a:ext cx="5558064" cy="18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13976" y="2292500"/>
            <a:ext cx="10972800" cy="3579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00" y="137274"/>
            <a:ext cx="100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1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1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30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65580"/>
            <a:ext cx="4011084" cy="74810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00449"/>
            <a:ext cx="6815667" cy="46887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61565"/>
            <a:ext cx="4011084" cy="40275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54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2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5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34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2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01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6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91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84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36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6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kas-2_.wm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976" y="1149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976" y="2292500"/>
            <a:ext cx="109728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5980649"/>
            <a:ext cx="9360000" cy="62640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540000" tIns="45720" rIns="91440" bIns="93600" rtlCol="0" anchor="ctr"/>
          <a:lstStyle>
            <a:lvl1pPr algn="ctr">
              <a:defRPr sz="1200">
                <a:solidFill>
                  <a:srgbClr val="4982B5"/>
                </a:solidFill>
              </a:defRPr>
            </a:lvl1pPr>
          </a:lstStyle>
          <a:p>
            <a:pPr algn="l"/>
            <a:endParaRPr lang="en-US" sz="240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202123" y="6112782"/>
            <a:ext cx="1700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rgbClr val="4982B5"/>
                </a:solidFill>
              </a:defRPr>
            </a:lvl1pPr>
          </a:lstStyle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609600" y="5980649"/>
            <a:ext cx="2582400" cy="626400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 vert="horz" lIns="144000" tIns="45720" rIns="91440" bIns="45720" rtlCol="0" anchor="ctr"/>
          <a:lstStyle>
            <a:lvl1pPr algn="ctr">
              <a:defRPr sz="1800" baseline="0">
                <a:solidFill>
                  <a:srgbClr val="7CBCF3"/>
                </a:solidFill>
              </a:defRPr>
            </a:lvl1pPr>
          </a:lstStyle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sykehus/antibiotikaprofylakse-ved-kirurg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4956"/>
            <a:ext cx="10363200" cy="136483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6699"/>
                </a:solidFill>
              </a:rPr>
              <a:t>Antibiotikaprofylakse ved kirurgi </a:t>
            </a:r>
            <a:br>
              <a:rPr lang="nb-NO" dirty="0">
                <a:solidFill>
                  <a:srgbClr val="006699"/>
                </a:solidFill>
              </a:rPr>
            </a:br>
            <a:r>
              <a:rPr lang="nb-NO" dirty="0">
                <a:solidFill>
                  <a:srgbClr val="006699"/>
                </a:solidFill>
              </a:rPr>
              <a:t>– riktig middel, timing og varighet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53798"/>
            <a:ext cx="8534400" cy="1351443"/>
          </a:xfrm>
        </p:spPr>
        <p:txBody>
          <a:bodyPr vert="horz" lIns="144000" tIns="1800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Antibiotika-</a:t>
            </a:r>
            <a:r>
              <a:rPr lang="en-US" dirty="0" err="1">
                <a:solidFill>
                  <a:schemeClr val="tx1"/>
                </a:solidFill>
              </a:rPr>
              <a:t>uken</a:t>
            </a:r>
            <a:r>
              <a:rPr lang="en-US" dirty="0">
                <a:solidFill>
                  <a:schemeClr val="tx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02758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D812A0A4-AC87-6B64-D44B-D9B803112EEC}"/>
              </a:ext>
            </a:extLst>
          </p:cNvPr>
          <p:cNvSpPr txBox="1"/>
          <p:nvPr/>
        </p:nvSpPr>
        <p:spPr>
          <a:xfrm>
            <a:off x="713976" y="1149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Mål: Forhindre postoperative infeksjoner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713976" y="2292500"/>
            <a:ext cx="109728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Adekvat antibiotikaprofylakse forebygger postoperative infeksjoner.</a:t>
            </a:r>
          </a:p>
          <a:p>
            <a:pPr marL="342000" indent="-342900"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Postoperative infeksjoner </a:t>
            </a:r>
          </a:p>
          <a:p>
            <a:pPr marL="342000" indent="-342900"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gir økt sykelighet og dødelighet</a:t>
            </a:r>
          </a:p>
          <a:p>
            <a:pPr marL="342000" indent="-342900"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gir økt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liggetid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og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kostnader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00" indent="-342900"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krever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langvarig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antibiotikabehandling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00" indent="-342900"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Adekvat antibiotikaprofylakse er et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tiltak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mot antibiotikaresistens.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9091032-BEAA-DD65-073C-78E9F69D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5980649"/>
            <a:ext cx="9839569" cy="626400"/>
          </a:xfrm>
        </p:spPr>
        <p:txBody>
          <a:bodyPr/>
          <a:lstStyle/>
          <a:p>
            <a:pPr algn="l"/>
            <a:r>
              <a:rPr lang="en-US" sz="2400" dirty="0"/>
              <a:t>Kilde: </a:t>
            </a:r>
            <a:r>
              <a:rPr lang="en-US" sz="2400" dirty="0" err="1"/>
              <a:t>Håndbok</a:t>
            </a:r>
            <a:r>
              <a:rPr lang="en-US" sz="2400" dirty="0"/>
              <a:t> om </a:t>
            </a:r>
            <a:r>
              <a:rPr lang="en-US" sz="2400" dirty="0" err="1"/>
              <a:t>forebygging</a:t>
            </a:r>
            <a:r>
              <a:rPr lang="en-US" sz="2400" dirty="0"/>
              <a:t> av infeksjoner i </a:t>
            </a:r>
            <a:r>
              <a:rPr lang="en-US" sz="2400" dirty="0" err="1"/>
              <a:t>operasjonsområdet</a:t>
            </a:r>
            <a:r>
              <a:rPr lang="en-US" sz="2400" dirty="0"/>
              <a:t>, FHI</a:t>
            </a:r>
          </a:p>
        </p:txBody>
      </p:sp>
    </p:spTree>
    <p:extLst>
      <p:ext uri="{BB962C8B-B14F-4D97-AF65-F5344CB8AC3E}">
        <p14:creationId xmlns:p14="http://schemas.microsoft.com/office/powerpoint/2010/main" val="186763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D812A0A4-AC87-6B64-D44B-D9B803112EEC}"/>
              </a:ext>
            </a:extLst>
          </p:cNvPr>
          <p:cNvSpPr txBox="1"/>
          <p:nvPr/>
        </p:nvSpPr>
        <p:spPr>
          <a:xfrm>
            <a:off x="713976" y="1149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Hvordan skal profylaksemidlene doseres?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713976" y="2292501"/>
            <a:ext cx="6265162" cy="3596659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Clr>
                <a:srgbClr val="6EB8F3"/>
              </a:buClr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VIKTIG; </a:t>
            </a:r>
          </a:p>
          <a:p>
            <a:pPr marL="342000" indent="-342900" defTabSz="457200"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Gode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vevskonsentrasjoner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etablert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ved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knivstart</a:t>
            </a:r>
            <a:endParaRPr lang="en-US" sz="1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00" indent="-342900" defTabSz="457200"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Gode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vevskonsentrasjoner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så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lenge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sterilt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vev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er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blottlagt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000" indent="-342900" defTabSz="457200"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endParaRPr lang="en-US" sz="1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buClr>
                <a:srgbClr val="6EB8F3"/>
              </a:buClr>
            </a:pP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Antibiotika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må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være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gitt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FØR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inngrepet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starter!</a:t>
            </a:r>
          </a:p>
          <a:p>
            <a:pPr defTabSz="457200">
              <a:spcBef>
                <a:spcPct val="20000"/>
              </a:spcBef>
              <a:buClr>
                <a:srgbClr val="6EB8F3"/>
              </a:buClr>
            </a:pPr>
            <a:endParaRPr lang="en-US" sz="1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buClr>
                <a:srgbClr val="6EB8F3"/>
              </a:buClr>
            </a:pP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Antibiotika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kort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halveringstid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må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doseres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flere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ganger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ved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langvarige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inngrep</a:t>
            </a: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6" name="Bilde 5" descr="Et bilde som inneholder klokke, clip art, sketch, tegning&#10;&#10;Automatisk generert beskrivelse">
            <a:extLst>
              <a:ext uri="{FF2B5EF4-FFF2-40B4-BE49-F238E27FC236}">
                <a16:creationId xmlns:a16="http://schemas.microsoft.com/office/drawing/2014/main" id="{24AB6558-0AF4-19D4-FCEF-5B9D44893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6" y="2118049"/>
            <a:ext cx="3599821" cy="467246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341EE91-BE47-5DC0-2BC2-00A16604B530}"/>
              </a:ext>
            </a:extLst>
          </p:cNvPr>
          <p:cNvSpPr txBox="1"/>
          <p:nvPr/>
        </p:nvSpPr>
        <p:spPr>
          <a:xfrm>
            <a:off x="10447552" y="6513511"/>
            <a:ext cx="1643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Illustrasjon: E. Norheim</a:t>
            </a:r>
          </a:p>
        </p:txBody>
      </p:sp>
    </p:spTree>
    <p:extLst>
      <p:ext uri="{BB962C8B-B14F-4D97-AF65-F5344CB8AC3E}">
        <p14:creationId xmlns:p14="http://schemas.microsoft.com/office/powerpoint/2010/main" val="69840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D812A0A4-AC87-6B64-D44B-D9B803112EEC}"/>
              </a:ext>
            </a:extLst>
          </p:cNvPr>
          <p:cNvSpPr txBox="1"/>
          <p:nvPr/>
        </p:nvSpPr>
        <p:spPr>
          <a:xfrm>
            <a:off x="713976" y="1149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4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13976" y="2292500"/>
            <a:ext cx="109728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</a:pPr>
            <a:endParaRPr lang="en-US" sz="2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D4EC41-4550-A49F-6C9F-7BF05F8C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47" y="169785"/>
            <a:ext cx="10291665" cy="22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9B496D-ED6B-39CA-8A1F-666E0B5A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77" y="2292500"/>
            <a:ext cx="63436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3963354-7B12-884A-44A4-516E33CFA69A}"/>
              </a:ext>
            </a:extLst>
          </p:cNvPr>
          <p:cNvSpPr txBox="1"/>
          <p:nvPr/>
        </p:nvSpPr>
        <p:spPr>
          <a:xfrm>
            <a:off x="7416904" y="6565104"/>
            <a:ext cx="4775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JAMA Network Open. 2023;6(6):e2317370. doi:10.1001/jamanetworkopen.2023.17370</a:t>
            </a:r>
            <a:endParaRPr lang="nb-NO" sz="1000"/>
          </a:p>
        </p:txBody>
      </p:sp>
      <p:sp>
        <p:nvSpPr>
          <p:cNvPr id="7" name="Bildeforklaring: pil mot høyre 6">
            <a:extLst>
              <a:ext uri="{FF2B5EF4-FFF2-40B4-BE49-F238E27FC236}">
                <a16:creationId xmlns:a16="http://schemas.microsoft.com/office/drawing/2014/main" id="{AF1012B7-56F8-CB3A-15D3-3AD7139B43C1}"/>
              </a:ext>
            </a:extLst>
          </p:cNvPr>
          <p:cNvSpPr/>
          <p:nvPr/>
        </p:nvSpPr>
        <p:spPr>
          <a:xfrm>
            <a:off x="213064" y="3624468"/>
            <a:ext cx="1784412" cy="188206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Forekomst av postoperative infeksjoner</a:t>
            </a:r>
          </a:p>
        </p:txBody>
      </p:sp>
      <p:sp>
        <p:nvSpPr>
          <p:cNvPr id="9" name="Bildeforklaring: pil mot venstre 8">
            <a:extLst>
              <a:ext uri="{FF2B5EF4-FFF2-40B4-BE49-F238E27FC236}">
                <a16:creationId xmlns:a16="http://schemas.microsoft.com/office/drawing/2014/main" id="{737C7D82-B6FD-200E-25D2-83DCC021CBA7}"/>
              </a:ext>
            </a:extLst>
          </p:cNvPr>
          <p:cNvSpPr/>
          <p:nvPr/>
        </p:nvSpPr>
        <p:spPr>
          <a:xfrm>
            <a:off x="7199791" y="5648202"/>
            <a:ext cx="3675355" cy="693342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Tidspunkt for administrering av antibiotika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BFB94E0-3482-D119-D0D1-EC6D0F12E5CD}"/>
              </a:ext>
            </a:extLst>
          </p:cNvPr>
          <p:cNvSpPr txBox="1"/>
          <p:nvPr/>
        </p:nvSpPr>
        <p:spPr>
          <a:xfrm>
            <a:off x="7704571" y="3162803"/>
            <a:ext cx="4175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6699"/>
                </a:solidFill>
              </a:rPr>
              <a:t>Konklusjon; </a:t>
            </a:r>
          </a:p>
          <a:p>
            <a:r>
              <a:rPr lang="nb-NO" dirty="0">
                <a:solidFill>
                  <a:srgbClr val="006699"/>
                </a:solidFill>
              </a:rPr>
              <a:t>Tidspunkt for administrering av antibiotika er avgjørende for effekt</a:t>
            </a:r>
          </a:p>
        </p:txBody>
      </p:sp>
    </p:spTree>
    <p:extLst>
      <p:ext uri="{BB962C8B-B14F-4D97-AF65-F5344CB8AC3E}">
        <p14:creationId xmlns:p14="http://schemas.microsoft.com/office/powerpoint/2010/main" val="41172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D812A0A4-AC87-6B64-D44B-D9B803112EEC}"/>
              </a:ext>
            </a:extLst>
          </p:cNvPr>
          <p:cNvSpPr txBox="1"/>
          <p:nvPr/>
        </p:nvSpPr>
        <p:spPr>
          <a:xfrm>
            <a:off x="1572200" y="137274"/>
            <a:ext cx="100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Ny dose under operasjon?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68EF92B-BCAF-3905-D2F7-76E8B910641C}"/>
              </a:ext>
            </a:extLst>
          </p:cNvPr>
          <p:cNvSpPr txBox="1"/>
          <p:nvPr/>
        </p:nvSpPr>
        <p:spPr>
          <a:xfrm>
            <a:off x="609600" y="2174875"/>
            <a:ext cx="5386917" cy="3714284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marL="342000" indent="-342900" defTabSz="457200"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Ny dose hvis operasjonen fortsatt pågår etter 2 x halveringstiden til det aktuelle midlet.</a:t>
            </a:r>
          </a:p>
          <a:p>
            <a:pPr marL="342000" indent="-342900" defTabSz="457200"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00" indent="-342900" defTabSz="457200"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Ved stort blodtap (&gt; 1,5 L) anbefales ny dose. </a:t>
            </a:r>
          </a:p>
          <a:p>
            <a:pPr marL="342000" indent="-342900" defTabSz="457200"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000" indent="-342900" defTabSz="457200">
              <a:spcBef>
                <a:spcPct val="20000"/>
              </a:spcBef>
              <a:buClr>
                <a:srgbClr val="6EB8F3"/>
              </a:buClr>
              <a:buFont typeface="Arial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Tiden telles fra første dose ble gitt, ikke fra knivstart.   </a:t>
            </a:r>
          </a:p>
        </p:txBody>
      </p:sp>
      <p:pic>
        <p:nvPicPr>
          <p:cNvPr id="6" name="Bilde 5" descr="Et bilde som inneholder rom, scenebilde, sykehusrom, Medisinsk utstyr&#10;&#10;Automatisk generert beskrivelse">
            <a:extLst>
              <a:ext uri="{FF2B5EF4-FFF2-40B4-BE49-F238E27FC236}">
                <a16:creationId xmlns:a16="http://schemas.microsoft.com/office/drawing/2014/main" id="{EDFA9196-B3BA-C5A0-6F00-FCA53FEE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-3" b="-3"/>
          <a:stretch/>
        </p:blipFill>
        <p:spPr>
          <a:xfrm>
            <a:off x="6193368" y="2174875"/>
            <a:ext cx="5389033" cy="3714284"/>
          </a:xfrm>
          <a:prstGeom prst="rect">
            <a:avLst/>
          </a:prstGeom>
          <a:noFill/>
        </p:spPr>
      </p:pic>
      <p:sp>
        <p:nvSpPr>
          <p:cNvPr id="2" name="TekstSylinder 1"/>
          <p:cNvSpPr txBox="1"/>
          <p:nvPr/>
        </p:nvSpPr>
        <p:spPr>
          <a:xfrm>
            <a:off x="713976" y="2292500"/>
            <a:ext cx="109728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buClr>
                <a:srgbClr val="6EB8F3"/>
              </a:buClr>
            </a:pPr>
            <a:endParaRPr lang="en-US" sz="2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CA2D1A8-CB4D-8AC5-810B-E8E944C6CA34}"/>
              </a:ext>
            </a:extLst>
          </p:cNvPr>
          <p:cNvSpPr txBox="1"/>
          <p:nvPr/>
        </p:nvSpPr>
        <p:spPr>
          <a:xfrm>
            <a:off x="8430685" y="5889159"/>
            <a:ext cx="2041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ECDC</a:t>
            </a:r>
          </a:p>
        </p:txBody>
      </p:sp>
    </p:spTree>
    <p:extLst>
      <p:ext uri="{BB962C8B-B14F-4D97-AF65-F5344CB8AC3E}">
        <p14:creationId xmlns:p14="http://schemas.microsoft.com/office/powerpoint/2010/main" val="391985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F70E6-1156-2FFF-FB77-E92E0C04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76" y="1149500"/>
            <a:ext cx="10972800" cy="1143000"/>
          </a:xfrm>
        </p:spPr>
        <p:txBody>
          <a:bodyPr/>
          <a:lstStyle/>
          <a:p>
            <a:r>
              <a:rPr lang="en-US" err="1"/>
              <a:t>Betydning</a:t>
            </a:r>
            <a:r>
              <a:rPr lang="en-US"/>
              <a:t> av </a:t>
            </a:r>
            <a:r>
              <a:rPr lang="en-US" err="1"/>
              <a:t>halveringstid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infusjonstid</a:t>
            </a:r>
            <a:r>
              <a:rPr lang="en-US"/>
              <a:t>?</a:t>
            </a:r>
          </a:p>
        </p:txBody>
      </p:sp>
      <p:sp>
        <p:nvSpPr>
          <p:cNvPr id="7" name="Pil: ned 6">
            <a:extLst>
              <a:ext uri="{FF2B5EF4-FFF2-40B4-BE49-F238E27FC236}">
                <a16:creationId xmlns:a16="http://schemas.microsoft.com/office/drawing/2014/main" id="{1E80FA30-38FB-4765-AC15-72F49498D73F}"/>
              </a:ext>
            </a:extLst>
          </p:cNvPr>
          <p:cNvSpPr/>
          <p:nvPr/>
        </p:nvSpPr>
        <p:spPr>
          <a:xfrm>
            <a:off x="2454027" y="3959386"/>
            <a:ext cx="674120" cy="588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8F2A650-5603-C3F8-AA07-5B52CC1CA80C}"/>
              </a:ext>
            </a:extLst>
          </p:cNvPr>
          <p:cNvSpPr/>
          <p:nvPr/>
        </p:nvSpPr>
        <p:spPr>
          <a:xfrm>
            <a:off x="1053454" y="4784155"/>
            <a:ext cx="3475266" cy="5887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/>
              <a:t>Risiko: Gis for tidlig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8F2A650-5603-C3F8-AA07-5B52CC1CA80C}"/>
              </a:ext>
            </a:extLst>
          </p:cNvPr>
          <p:cNvSpPr/>
          <p:nvPr/>
        </p:nvSpPr>
        <p:spPr>
          <a:xfrm>
            <a:off x="1053454" y="3134617"/>
            <a:ext cx="3475266" cy="5887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/>
              <a:t>Kort halveringstid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044CD9A-4BFA-E2C8-8649-4E56CF7DDB5B}"/>
              </a:ext>
            </a:extLst>
          </p:cNvPr>
          <p:cNvSpPr/>
          <p:nvPr/>
        </p:nvSpPr>
        <p:spPr>
          <a:xfrm>
            <a:off x="5649262" y="3134616"/>
            <a:ext cx="3592286" cy="5887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/>
              <a:t>Lang infusjonstid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044CD9A-4BFA-E2C8-8649-4E56CF7DDB5B}"/>
              </a:ext>
            </a:extLst>
          </p:cNvPr>
          <p:cNvSpPr/>
          <p:nvPr/>
        </p:nvSpPr>
        <p:spPr>
          <a:xfrm>
            <a:off x="5649262" y="4784155"/>
            <a:ext cx="3592286" cy="5887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/>
              <a:t>Risiko: Gis for sent</a:t>
            </a:r>
          </a:p>
        </p:txBody>
      </p:sp>
      <p:sp>
        <p:nvSpPr>
          <p:cNvPr id="15" name="Pil: ned 14">
            <a:extLst>
              <a:ext uri="{FF2B5EF4-FFF2-40B4-BE49-F238E27FC236}">
                <a16:creationId xmlns:a16="http://schemas.microsoft.com/office/drawing/2014/main" id="{FD34E9FA-AF53-E58D-CC2D-74F9B6570226}"/>
              </a:ext>
            </a:extLst>
          </p:cNvPr>
          <p:cNvSpPr/>
          <p:nvPr/>
        </p:nvSpPr>
        <p:spPr>
          <a:xfrm>
            <a:off x="7108345" y="3959386"/>
            <a:ext cx="674120" cy="588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64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E885B5-2DB0-B5EB-944A-CD4F3C2E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1600" dirty="0">
                <a:hlinkClick r:id="rId3"/>
              </a:rPr>
              <a:t>https://www.helsedirektoratet.no/retningslinjer/antibiotika-i-sykehus/antibiotikaprofylakse-ved-kirurgi</a:t>
            </a:r>
            <a:r>
              <a:rPr lang="en-US" sz="1600" dirty="0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6A8794-0CEB-03F2-F693-5399AF0830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1149350"/>
            <a:ext cx="10972800" cy="1143000"/>
          </a:xfrm>
        </p:spPr>
        <p:txBody>
          <a:bodyPr/>
          <a:lstStyle/>
          <a:p>
            <a:r>
              <a:rPr lang="nb-NO"/>
              <a:t>Antibiotika.no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F1858F-BAA5-71D5-3F2B-2030871365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2292350"/>
            <a:ext cx="10972800" cy="357981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Nasjonale faglige retningslinjer for bruk av antibiotika i sykehus</a:t>
            </a:r>
          </a:p>
          <a:p>
            <a:r>
              <a:rPr lang="nb-NO" dirty="0"/>
              <a:t>Oppdateres regelmessig </a:t>
            </a:r>
          </a:p>
          <a:p>
            <a:r>
              <a:rPr lang="nb-NO" dirty="0"/>
              <a:t>Følgende profylaksekapitler nylig oppdatert; </a:t>
            </a:r>
          </a:p>
          <a:p>
            <a:pPr lvl="1"/>
            <a:r>
              <a:rPr lang="nb-NO" dirty="0"/>
              <a:t>Gastrointestinal kirurgi</a:t>
            </a:r>
          </a:p>
          <a:p>
            <a:pPr lvl="1"/>
            <a:r>
              <a:rPr lang="nb-NO" dirty="0"/>
              <a:t>Gynekologisk og obstetrisk kirurgi</a:t>
            </a:r>
          </a:p>
          <a:p>
            <a:pPr lvl="1"/>
            <a:r>
              <a:rPr lang="nb-NO" dirty="0"/>
              <a:t>Karkirurgi</a:t>
            </a:r>
          </a:p>
          <a:p>
            <a:pPr lvl="1"/>
            <a:r>
              <a:rPr lang="nb-NO" dirty="0"/>
              <a:t>Urologisk kirurgi</a:t>
            </a:r>
          </a:p>
          <a:p>
            <a:pPr lvl="1"/>
            <a:r>
              <a:rPr lang="nb-NO" dirty="0"/>
              <a:t>Nevrokirurgi</a:t>
            </a:r>
          </a:p>
          <a:p>
            <a:pPr lvl="1"/>
            <a:r>
              <a:rPr lang="nb-NO" dirty="0"/>
              <a:t>Kirurgi i øre, nese, hals, tann og kjeve</a:t>
            </a:r>
          </a:p>
        </p:txBody>
      </p:sp>
      <p:sp>
        <p:nvSpPr>
          <p:cNvPr id="4" name="Eksplosjon: 8 punkt 3">
            <a:extLst>
              <a:ext uri="{FF2B5EF4-FFF2-40B4-BE49-F238E27FC236}">
                <a16:creationId xmlns:a16="http://schemas.microsoft.com/office/drawing/2014/main" id="{25E8BBAE-786F-8406-4404-A126E8C6FBCC}"/>
              </a:ext>
            </a:extLst>
          </p:cNvPr>
          <p:cNvSpPr/>
          <p:nvPr/>
        </p:nvSpPr>
        <p:spPr>
          <a:xfrm>
            <a:off x="7942348" y="2292500"/>
            <a:ext cx="4051491" cy="410096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Nyhet; penicillinallergi ikke kontraindikasjon mot bruk av </a:t>
            </a:r>
            <a:r>
              <a:rPr lang="nb-NO" dirty="0" err="1"/>
              <a:t>cefazolin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11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lassholder for innhold 2">
            <a:extLst>
              <a:ext uri="{FF2B5EF4-FFF2-40B4-BE49-F238E27FC236}">
                <a16:creationId xmlns:a16="http://schemas.microsoft.com/office/drawing/2014/main" id="{6D30820F-1379-B020-76AC-31C03E5D9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443606"/>
              </p:ext>
            </p:extLst>
          </p:nvPr>
        </p:nvGraphicFramePr>
        <p:xfrm>
          <a:off x="609600" y="1857494"/>
          <a:ext cx="10972800" cy="357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63222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5DAA320-7203-BB41-9159-E232C0CDAC5C}" vid="{B648A332-7544-2745-B1FA-6910B2D66AB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43be9-b74f-46dd-abdf-16706e8a254f" xsi:nil="true"/>
    <lcf76f155ced4ddcb4097134ff3c332f xmlns="16c4fccd-ad23-45e4-b5f7-542f4ebe0ef2">
      <Terms xmlns="http://schemas.microsoft.com/office/infopath/2007/PartnerControls"/>
    </lcf76f155ced4ddcb4097134ff3c332f>
    <SharedWithUsers xmlns="c3443be9-b74f-46dd-abdf-16706e8a254f">
      <UserInfo>
        <DisplayName>Langeland, Anine Bernhoft</DisplayName>
        <AccountId>30</AccountId>
        <AccountType/>
      </UserInfo>
      <UserInfo>
        <DisplayName>Akselsen, Per Espen</DisplayName>
        <AccountId>14</AccountId>
        <AccountType/>
      </UserInfo>
      <UserInfo>
        <DisplayName>Neteland, Marion Iren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1A7AEE8B5D24C91D75EC8AB567F83" ma:contentTypeVersion="15" ma:contentTypeDescription="Opprett et nytt dokument." ma:contentTypeScope="" ma:versionID="f6a9d8e1f98d86b39f781b29eee434c2">
  <xsd:schema xmlns:xsd="http://www.w3.org/2001/XMLSchema" xmlns:xs="http://www.w3.org/2001/XMLSchema" xmlns:p="http://schemas.microsoft.com/office/2006/metadata/properties" xmlns:ns2="16c4fccd-ad23-45e4-b5f7-542f4ebe0ef2" xmlns:ns3="c3443be9-b74f-46dd-abdf-16706e8a254f" targetNamespace="http://schemas.microsoft.com/office/2006/metadata/properties" ma:root="true" ma:fieldsID="3da0cc556ac4e35485abe0402bf9c9cf" ns2:_="" ns3:_="">
    <xsd:import namespace="16c4fccd-ad23-45e4-b5f7-542f4ebe0ef2"/>
    <xsd:import namespace="c3443be9-b74f-46dd-abdf-16706e8a2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fccd-ad23-45e4-b5f7-542f4ebe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43be9-b74f-46dd-abdf-16706e8a254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8d87da3-7125-4b85-ac33-363c28f3fa90}" ma:internalName="TaxCatchAll" ma:showField="CatchAllData" ma:web="c3443be9-b74f-46dd-abdf-16706e8a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88DE28-82ED-4705-87A9-1572188616C5}">
  <ds:schemaRefs>
    <ds:schemaRef ds:uri="http://schemas.microsoft.com/office/2006/documentManagement/types"/>
    <ds:schemaRef ds:uri="http://purl.org/dc/dcmitype/"/>
    <ds:schemaRef ds:uri="16c4fccd-ad23-45e4-b5f7-542f4ebe0ef2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c3443be9-b74f-46dd-abdf-16706e8a254f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920C0AA-A832-4BD5-B6B7-5A211EA19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B9ADD-77C1-42AD-953E-5B3A1FBCBECB}">
  <ds:schemaRefs>
    <ds:schemaRef ds:uri="16c4fccd-ad23-45e4-b5f7-542f4ebe0ef2"/>
    <ds:schemaRef ds:uri="c3443be9-b74f-46dd-abdf-16706e8a25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618</Words>
  <Application>Microsoft Office PowerPoint</Application>
  <PresentationFormat>Widescreen</PresentationFormat>
  <Paragraphs>69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Egendefinert utforming</vt:lpstr>
      <vt:lpstr>Office Theme</vt:lpstr>
      <vt:lpstr>Antibiotikaprofylakse ved kirurgi  – riktig middel, timing og varighet</vt:lpstr>
      <vt:lpstr>PowerPoint-presentasjon</vt:lpstr>
      <vt:lpstr>PowerPoint-presentasjon</vt:lpstr>
      <vt:lpstr>PowerPoint-presentasjon</vt:lpstr>
      <vt:lpstr>PowerPoint-presentasjon</vt:lpstr>
      <vt:lpstr>Betydning av halveringstid og infusjonstid?</vt:lpstr>
      <vt:lpstr>Antibiotika.no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Skodvin, Brita</dc:creator>
  <cp:lastModifiedBy>Neteland, Marion Iren</cp:lastModifiedBy>
  <cp:revision>29</cp:revision>
  <dcterms:created xsi:type="dcterms:W3CDTF">2023-08-14T11:08:27Z</dcterms:created>
  <dcterms:modified xsi:type="dcterms:W3CDTF">2024-10-25T13:18:13Z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Office-tema:8\8_Office-tema:8\1_Office-tema:8\Blank:3\13_helsebergen:3</vt:lpwstr>
  </property>
  <property fmtid="{D5CDD505-2E9C-101B-9397-08002B2CF9AE}" pid="3" name="ClassificationContentMarkingFooterText">
    <vt:lpwstr>Følsomhet Intern (gul)</vt:lpwstr>
  </property>
  <property fmtid="{D5CDD505-2E9C-101B-9397-08002B2CF9AE}" pid="4" name="ContentTypeId">
    <vt:lpwstr>0x0101007C31A7AEE8B5D24C91D75EC8AB567F83</vt:lpwstr>
  </property>
  <property fmtid="{D5CDD505-2E9C-101B-9397-08002B2CF9AE}" pid="5" name="MediaServiceImageTags">
    <vt:lpwstr/>
  </property>
  <property fmtid="{D5CDD505-2E9C-101B-9397-08002B2CF9AE}" pid="6" name="MSIP_Label_d291ddcc-9a90-46b7-a727-d19b3ec4b730_Enabled">
    <vt:lpwstr>true</vt:lpwstr>
  </property>
  <property fmtid="{D5CDD505-2E9C-101B-9397-08002B2CF9AE}" pid="7" name="MSIP_Label_d291ddcc-9a90-46b7-a727-d19b3ec4b730_SetDate">
    <vt:lpwstr>2023-09-29T13:53:37Z</vt:lpwstr>
  </property>
  <property fmtid="{D5CDD505-2E9C-101B-9397-08002B2CF9AE}" pid="8" name="MSIP_Label_d291ddcc-9a90-46b7-a727-d19b3ec4b730_Method">
    <vt:lpwstr>Privileged</vt:lpwstr>
  </property>
  <property fmtid="{D5CDD505-2E9C-101B-9397-08002B2CF9AE}" pid="9" name="MSIP_Label_d291ddcc-9a90-46b7-a727-d19b3ec4b730_Name">
    <vt:lpwstr>Åpen</vt:lpwstr>
  </property>
  <property fmtid="{D5CDD505-2E9C-101B-9397-08002B2CF9AE}" pid="10" name="MSIP_Label_d291ddcc-9a90-46b7-a727-d19b3ec4b730_SiteId">
    <vt:lpwstr>bdcbe535-f3cf-49f5-8a6a-fb6d98dc7837</vt:lpwstr>
  </property>
  <property fmtid="{D5CDD505-2E9C-101B-9397-08002B2CF9AE}" pid="11" name="MSIP_Label_d291ddcc-9a90-46b7-a727-d19b3ec4b730_ActionId">
    <vt:lpwstr>50a6edcf-69fc-4d9e-b175-f39b79e5496e</vt:lpwstr>
  </property>
  <property fmtid="{D5CDD505-2E9C-101B-9397-08002B2CF9AE}" pid="12" name="MSIP_Label_d291ddcc-9a90-46b7-a727-d19b3ec4b730_ContentBits">
    <vt:lpwstr>0</vt:lpwstr>
  </property>
</Properties>
</file>