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1" r:id="rId5"/>
  </p:sldMasterIdLst>
  <p:notesMasterIdLst>
    <p:notesMasterId r:id="rId18"/>
  </p:notesMasterIdLst>
  <p:handoutMasterIdLst>
    <p:handoutMasterId r:id="rId19"/>
  </p:handoutMasterIdLst>
  <p:sldIdLst>
    <p:sldId id="260" r:id="rId6"/>
    <p:sldId id="269" r:id="rId7"/>
    <p:sldId id="266" r:id="rId8"/>
    <p:sldId id="258" r:id="rId9"/>
    <p:sldId id="259" r:id="rId10"/>
    <p:sldId id="261" r:id="rId11"/>
    <p:sldId id="262" r:id="rId12"/>
    <p:sldId id="263" r:id="rId13"/>
    <p:sldId id="272" r:id="rId14"/>
    <p:sldId id="274" r:id="rId15"/>
    <p:sldId id="276" r:id="rId16"/>
    <p:sldId id="271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2B5"/>
    <a:srgbClr val="7CBCF3"/>
    <a:srgbClr val="6EB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6A33AE-8464-426E-A10B-CE1650A7021F}" v="292" dt="2026-10-30T13:15:50.255"/>
    <p1510:client id="{4217B7F3-3921-4281-AEC4-F4208955D221}" v="60" dt="2026-10-30T13:39:46.596"/>
    <p1510:client id="{741391BC-6F49-458E-8477-13A87B182D56}" v="15" dt="2026-10-29T15:31:24.636"/>
    <p1510:client id="{85683CFF-95A7-C7BE-9A5D-AA47480EC71B}" v="7" dt="2026-10-30T10:11:50.197"/>
    <p1510:client id="{8D4BC58D-2956-4F99-8A1A-08178CCB53D7}" v="189" dt="2026-10-29T15:28:12.248"/>
    <p1510:client id="{C2149222-2460-409C-A8D4-65BF3D5AE880}" v="73" dt="2026-10-30T13:40:40.1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nhoft, Anine" userId="0b40aae3-2991-4d84-bd51-936e347ce602" providerId="ADAL" clId="{1B22B894-18C4-4E42-872D-C2C701A9C0AB}"/>
    <pc:docChg chg="undo custSel addSld delSld modSld">
      <pc:chgData name="Bernhoft, Anine" userId="0b40aae3-2991-4d84-bd51-936e347ce602" providerId="ADAL" clId="{1B22B894-18C4-4E42-872D-C2C701A9C0AB}" dt="2026-10-30T13:19:31.207" v="5688"/>
      <pc:docMkLst>
        <pc:docMk/>
      </pc:docMkLst>
      <pc:sldChg chg="del">
        <pc:chgData name="Bernhoft, Anine" userId="0b40aae3-2991-4d84-bd51-936e347ce602" providerId="ADAL" clId="{1B22B894-18C4-4E42-872D-C2C701A9C0AB}" dt="2026-10-30T12:00:34.031" v="351" actId="2696"/>
        <pc:sldMkLst>
          <pc:docMk/>
          <pc:sldMk cId="2742939512" sldId="270"/>
        </pc:sldMkLst>
      </pc:sldChg>
      <pc:sldChg chg="addSp delSp modSp add mod modNotesTx">
        <pc:chgData name="Bernhoft, Anine" userId="0b40aae3-2991-4d84-bd51-936e347ce602" providerId="ADAL" clId="{1B22B894-18C4-4E42-872D-C2C701A9C0AB}" dt="2026-10-30T13:08:07.720" v="5325" actId="20577"/>
        <pc:sldMkLst>
          <pc:docMk/>
          <pc:sldMk cId="2277512033" sldId="272"/>
        </pc:sldMkLst>
        <pc:spChg chg="mod">
          <ac:chgData name="Bernhoft, Anine" userId="0b40aae3-2991-4d84-bd51-936e347ce602" providerId="ADAL" clId="{1B22B894-18C4-4E42-872D-C2C701A9C0AB}" dt="2026-10-30T10:25:37.009" v="111" actId="255"/>
          <ac:spMkLst>
            <pc:docMk/>
            <pc:sldMk cId="2277512033" sldId="272"/>
            <ac:spMk id="2" creationId="{EEB3BACE-D536-5264-CFF3-4856400C2408}"/>
          </ac:spMkLst>
        </pc:spChg>
        <pc:spChg chg="mod">
          <ac:chgData name="Bernhoft, Anine" userId="0b40aae3-2991-4d84-bd51-936e347ce602" providerId="ADAL" clId="{1B22B894-18C4-4E42-872D-C2C701A9C0AB}" dt="2026-10-30T10:23:06.457" v="107" actId="113"/>
          <ac:spMkLst>
            <pc:docMk/>
            <pc:sldMk cId="2277512033" sldId="272"/>
            <ac:spMk id="3" creationId="{D1AD0FA1-57D9-0C9A-4BCB-6C6CF900284D}"/>
          </ac:spMkLst>
        </pc:spChg>
        <pc:spChg chg="add mod ord">
          <ac:chgData name="Bernhoft, Anine" userId="0b40aae3-2991-4d84-bd51-936e347ce602" providerId="ADAL" clId="{1B22B894-18C4-4E42-872D-C2C701A9C0AB}" dt="2026-10-30T10:15:52.054" v="18" actId="2085"/>
          <ac:spMkLst>
            <pc:docMk/>
            <pc:sldMk cId="2277512033" sldId="272"/>
            <ac:spMk id="4" creationId="{B8D4CCE2-C560-500B-CD8B-32B0A6F3E016}"/>
          </ac:spMkLst>
        </pc:spChg>
        <pc:spChg chg="del">
          <ac:chgData name="Bernhoft, Anine" userId="0b40aae3-2991-4d84-bd51-936e347ce602" providerId="ADAL" clId="{1B22B894-18C4-4E42-872D-C2C701A9C0AB}" dt="2026-10-30T10:16:42.452" v="32" actId="21"/>
          <ac:spMkLst>
            <pc:docMk/>
            <pc:sldMk cId="2277512033" sldId="272"/>
            <ac:spMk id="7" creationId="{A9A430E5-AE73-DC1B-5C4A-C462E3CAD008}"/>
          </ac:spMkLst>
        </pc:spChg>
        <pc:spChg chg="add mod">
          <ac:chgData name="Bernhoft, Anine" userId="0b40aae3-2991-4d84-bd51-936e347ce602" providerId="ADAL" clId="{1B22B894-18C4-4E42-872D-C2C701A9C0AB}" dt="2026-10-30T10:16:35.238" v="31" actId="20577"/>
          <ac:spMkLst>
            <pc:docMk/>
            <pc:sldMk cId="2277512033" sldId="272"/>
            <ac:spMk id="11" creationId="{81226F74-CE7D-7B4D-02CA-8A5150CD3E97}"/>
          </ac:spMkLst>
        </pc:spChg>
        <pc:picChg chg="mod">
          <ac:chgData name="Bernhoft, Anine" userId="0b40aae3-2991-4d84-bd51-936e347ce602" providerId="ADAL" clId="{1B22B894-18C4-4E42-872D-C2C701A9C0AB}" dt="2026-10-30T10:13:08.456" v="5" actId="1076"/>
          <ac:picMkLst>
            <pc:docMk/>
            <pc:sldMk cId="2277512033" sldId="272"/>
            <ac:picMk id="5" creationId="{E3D27A69-1F55-B73D-E751-F2B7877849D1}"/>
          </ac:picMkLst>
        </pc:picChg>
        <pc:picChg chg="add">
          <ac:chgData name="Bernhoft, Anine" userId="0b40aae3-2991-4d84-bd51-936e347ce602" providerId="ADAL" clId="{1B22B894-18C4-4E42-872D-C2C701A9C0AB}" dt="2026-10-30T10:14:37.842" v="14" actId="22"/>
          <ac:picMkLst>
            <pc:docMk/>
            <pc:sldMk cId="2277512033" sldId="272"/>
            <ac:picMk id="9" creationId="{4D808847-C8DB-7E16-532F-BDEEC8818458}"/>
          </ac:picMkLst>
        </pc:picChg>
      </pc:sldChg>
      <pc:sldChg chg="addSp modSp new del mod modAnim">
        <pc:chgData name="Bernhoft, Anine" userId="0b40aae3-2991-4d84-bd51-936e347ce602" providerId="ADAL" clId="{1B22B894-18C4-4E42-872D-C2C701A9C0AB}" dt="2026-10-30T10:28:19.678" v="174" actId="2696"/>
        <pc:sldMkLst>
          <pc:docMk/>
          <pc:sldMk cId="3286733529" sldId="273"/>
        </pc:sldMkLst>
        <pc:spChg chg="mod">
          <ac:chgData name="Bernhoft, Anine" userId="0b40aae3-2991-4d84-bd51-936e347ce602" providerId="ADAL" clId="{1B22B894-18C4-4E42-872D-C2C701A9C0AB}" dt="2026-10-30T10:26:27.846" v="161" actId="1076"/>
          <ac:spMkLst>
            <pc:docMk/>
            <pc:sldMk cId="3286733529" sldId="273"/>
            <ac:spMk id="2" creationId="{0FF5E236-7621-E42E-ABEA-759B31E53F86}"/>
          </ac:spMkLst>
        </pc:spChg>
        <pc:picChg chg="add">
          <ac:chgData name="Bernhoft, Anine" userId="0b40aae3-2991-4d84-bd51-936e347ce602" providerId="ADAL" clId="{1B22B894-18C4-4E42-872D-C2C701A9C0AB}" dt="2026-10-30T10:26:35.355" v="162" actId="22"/>
          <ac:picMkLst>
            <pc:docMk/>
            <pc:sldMk cId="3286733529" sldId="273"/>
            <ac:picMk id="4" creationId="{32D222BD-2AD6-14C7-0CE6-9DEE22BAA6AA}"/>
          </ac:picMkLst>
        </pc:picChg>
        <pc:picChg chg="add mod">
          <ac:chgData name="Bernhoft, Anine" userId="0b40aae3-2991-4d84-bd51-936e347ce602" providerId="ADAL" clId="{1B22B894-18C4-4E42-872D-C2C701A9C0AB}" dt="2026-10-30T10:27:13.703" v="165" actId="1076"/>
          <ac:picMkLst>
            <pc:docMk/>
            <pc:sldMk cId="3286733529" sldId="273"/>
            <ac:picMk id="5" creationId="{EA934A79-6F2F-9BA9-EB2A-5567E065CFC4}"/>
          </ac:picMkLst>
        </pc:picChg>
      </pc:sldChg>
      <pc:sldChg chg="new del">
        <pc:chgData name="Bernhoft, Anine" userId="0b40aae3-2991-4d84-bd51-936e347ce602" providerId="ADAL" clId="{1B22B894-18C4-4E42-872D-C2C701A9C0AB}" dt="2026-10-30T10:25:13.385" v="109" actId="680"/>
        <pc:sldMkLst>
          <pc:docMk/>
          <pc:sldMk cId="3511038080" sldId="273"/>
        </pc:sldMkLst>
      </pc:sldChg>
      <pc:sldChg chg="addSp modSp new mod addAnim delAnim modAnim modNotesTx">
        <pc:chgData name="Bernhoft, Anine" userId="0b40aae3-2991-4d84-bd51-936e347ce602" providerId="ADAL" clId="{1B22B894-18C4-4E42-872D-C2C701A9C0AB}" dt="2026-10-30T13:19:31.207" v="5688"/>
        <pc:sldMkLst>
          <pc:docMk/>
          <pc:sldMk cId="3742529132" sldId="274"/>
        </pc:sldMkLst>
        <pc:spChg chg="mod">
          <ac:chgData name="Bernhoft, Anine" userId="0b40aae3-2991-4d84-bd51-936e347ce602" providerId="ADAL" clId="{1B22B894-18C4-4E42-872D-C2C701A9C0AB}" dt="2026-10-30T10:27:59.705" v="171" actId="20577"/>
          <ac:spMkLst>
            <pc:docMk/>
            <pc:sldMk cId="3742529132" sldId="274"/>
            <ac:spMk id="2" creationId="{8C028592-1CE3-747E-826C-B6AE1B42F623}"/>
          </ac:spMkLst>
        </pc:spChg>
        <pc:spChg chg="add mod">
          <ac:chgData name="Bernhoft, Anine" userId="0b40aae3-2991-4d84-bd51-936e347ce602" providerId="ADAL" clId="{1B22B894-18C4-4E42-872D-C2C701A9C0AB}" dt="2026-10-30T10:29:01.503" v="178" actId="1076"/>
          <ac:spMkLst>
            <pc:docMk/>
            <pc:sldMk cId="3742529132" sldId="274"/>
            <ac:spMk id="7" creationId="{205BF689-455F-2667-11DB-A60D9E333894}"/>
          </ac:spMkLst>
        </pc:spChg>
        <pc:picChg chg="add">
          <ac:chgData name="Bernhoft, Anine" userId="0b40aae3-2991-4d84-bd51-936e347ce602" providerId="ADAL" clId="{1B22B894-18C4-4E42-872D-C2C701A9C0AB}" dt="2026-10-30T10:28:07.023" v="172" actId="22"/>
          <ac:picMkLst>
            <pc:docMk/>
            <pc:sldMk cId="3742529132" sldId="274"/>
            <ac:picMk id="4" creationId="{B7D892A3-79B3-81CA-C508-BA40BF4CC743}"/>
          </ac:picMkLst>
        </pc:picChg>
        <pc:picChg chg="add mod">
          <ac:chgData name="Bernhoft, Anine" userId="0b40aae3-2991-4d84-bd51-936e347ce602" providerId="ADAL" clId="{1B22B894-18C4-4E42-872D-C2C701A9C0AB}" dt="2026-10-30T13:18:03.704" v="5649" actId="1076"/>
          <ac:picMkLst>
            <pc:docMk/>
            <pc:sldMk cId="3742529132" sldId="274"/>
            <ac:picMk id="5" creationId="{5FA72F70-D39C-2C97-5B5F-949D94F852B0}"/>
          </ac:picMkLst>
        </pc:picChg>
      </pc:sldChg>
      <pc:sldChg chg="addSp delSp modSp new del mod">
        <pc:chgData name="Bernhoft, Anine" userId="0b40aae3-2991-4d84-bd51-936e347ce602" providerId="ADAL" clId="{1B22B894-18C4-4E42-872D-C2C701A9C0AB}" dt="2026-10-30T12:48:10.649" v="3995" actId="2696"/>
        <pc:sldMkLst>
          <pc:docMk/>
          <pc:sldMk cId="3910272895" sldId="275"/>
        </pc:sldMkLst>
        <pc:spChg chg="del">
          <ac:chgData name="Bernhoft, Anine" userId="0b40aae3-2991-4d84-bd51-936e347ce602" providerId="ADAL" clId="{1B22B894-18C4-4E42-872D-C2C701A9C0AB}" dt="2026-10-30T10:29:43.926" v="180"/>
          <ac:spMkLst>
            <pc:docMk/>
            <pc:sldMk cId="3910272895" sldId="275"/>
            <ac:spMk id="2" creationId="{68BB0596-BA87-3306-7983-5D5D0CF473C2}"/>
          </ac:spMkLst>
        </pc:spChg>
        <pc:spChg chg="add mod">
          <ac:chgData name="Bernhoft, Anine" userId="0b40aae3-2991-4d84-bd51-936e347ce602" providerId="ADAL" clId="{1B22B894-18C4-4E42-872D-C2C701A9C0AB}" dt="2026-10-30T10:29:59.934" v="205" actId="1076"/>
          <ac:spMkLst>
            <pc:docMk/>
            <pc:sldMk cId="3910272895" sldId="275"/>
            <ac:spMk id="3" creationId="{ACA8D0EA-D454-763D-0B1D-41F56CA9BBC8}"/>
          </ac:spMkLst>
        </pc:spChg>
        <pc:spChg chg="add">
          <ac:chgData name="Bernhoft, Anine" userId="0b40aae3-2991-4d84-bd51-936e347ce602" providerId="ADAL" clId="{1B22B894-18C4-4E42-872D-C2C701A9C0AB}" dt="2026-10-30T10:30:51.900" v="211" actId="22"/>
          <ac:spMkLst>
            <pc:docMk/>
            <pc:sldMk cId="3910272895" sldId="275"/>
            <ac:spMk id="9" creationId="{FDCBE969-4BE7-8BAD-E9E4-ABFF6C316A15}"/>
          </ac:spMkLst>
        </pc:spChg>
        <pc:picChg chg="add">
          <ac:chgData name="Bernhoft, Anine" userId="0b40aae3-2991-4d84-bd51-936e347ce602" providerId="ADAL" clId="{1B22B894-18C4-4E42-872D-C2C701A9C0AB}" dt="2026-10-30T10:30:06.651" v="206" actId="22"/>
          <ac:picMkLst>
            <pc:docMk/>
            <pc:sldMk cId="3910272895" sldId="275"/>
            <ac:picMk id="5" creationId="{20526E10-0ED2-9712-3D44-15454DFA670D}"/>
          </ac:picMkLst>
        </pc:picChg>
        <pc:picChg chg="add mod">
          <ac:chgData name="Bernhoft, Anine" userId="0b40aae3-2991-4d84-bd51-936e347ce602" providerId="ADAL" clId="{1B22B894-18C4-4E42-872D-C2C701A9C0AB}" dt="2026-10-30T10:30:39.531" v="210" actId="14100"/>
          <ac:picMkLst>
            <pc:docMk/>
            <pc:sldMk cId="3910272895" sldId="275"/>
            <ac:picMk id="7" creationId="{3B140AFD-EEF7-6A75-EA61-3ABBAEEFF036}"/>
          </ac:picMkLst>
        </pc:picChg>
      </pc:sldChg>
      <pc:sldChg chg="addSp modSp new mod addAnim delAnim modAnim modNotesTx">
        <pc:chgData name="Bernhoft, Anine" userId="0b40aae3-2991-4d84-bd51-936e347ce602" providerId="ADAL" clId="{1B22B894-18C4-4E42-872D-C2C701A9C0AB}" dt="2026-10-30T13:18:30.495" v="5687" actId="20577"/>
        <pc:sldMkLst>
          <pc:docMk/>
          <pc:sldMk cId="4180226177" sldId="276"/>
        </pc:sldMkLst>
        <pc:spChg chg="mod">
          <ac:chgData name="Bernhoft, Anine" userId="0b40aae3-2991-4d84-bd51-936e347ce602" providerId="ADAL" clId="{1B22B894-18C4-4E42-872D-C2C701A9C0AB}" dt="2026-10-30T10:31:43.621" v="243" actId="1076"/>
          <ac:spMkLst>
            <pc:docMk/>
            <pc:sldMk cId="4180226177" sldId="276"/>
            <ac:spMk id="2" creationId="{9661BAB9-31FC-9654-3C0B-F8D0BF27EE81}"/>
          </ac:spMkLst>
        </pc:spChg>
        <pc:spChg chg="add">
          <ac:chgData name="Bernhoft, Anine" userId="0b40aae3-2991-4d84-bd51-936e347ce602" providerId="ADAL" clId="{1B22B894-18C4-4E42-872D-C2C701A9C0AB}" dt="2026-10-30T10:37:09.248" v="251" actId="22"/>
          <ac:spMkLst>
            <pc:docMk/>
            <pc:sldMk cId="4180226177" sldId="276"/>
            <ac:spMk id="8" creationId="{B410BF5C-3038-26E5-72FE-46939739F894}"/>
          </ac:spMkLst>
        </pc:spChg>
        <pc:spChg chg="add mod">
          <ac:chgData name="Bernhoft, Anine" userId="0b40aae3-2991-4d84-bd51-936e347ce602" providerId="ADAL" clId="{1B22B894-18C4-4E42-872D-C2C701A9C0AB}" dt="2026-10-30T10:39:05.837" v="264" actId="208"/>
          <ac:spMkLst>
            <pc:docMk/>
            <pc:sldMk cId="4180226177" sldId="276"/>
            <ac:spMk id="13" creationId="{B96BAF4A-F182-AF46-1C71-34DF3C6FFC90}"/>
          </ac:spMkLst>
        </pc:spChg>
        <pc:spChg chg="add mod">
          <ac:chgData name="Bernhoft, Anine" userId="0b40aae3-2991-4d84-bd51-936e347ce602" providerId="ADAL" clId="{1B22B894-18C4-4E42-872D-C2C701A9C0AB}" dt="2026-10-30T10:40:44.818" v="274" actId="1076"/>
          <ac:spMkLst>
            <pc:docMk/>
            <pc:sldMk cId="4180226177" sldId="276"/>
            <ac:spMk id="15" creationId="{6BE0FAF2-D293-233A-8C3F-E74BB98A2948}"/>
          </ac:spMkLst>
        </pc:spChg>
        <pc:picChg chg="add">
          <ac:chgData name="Bernhoft, Anine" userId="0b40aae3-2991-4d84-bd51-936e347ce602" providerId="ADAL" clId="{1B22B894-18C4-4E42-872D-C2C701A9C0AB}" dt="2026-10-30T10:31:51.008" v="244" actId="22"/>
          <ac:picMkLst>
            <pc:docMk/>
            <pc:sldMk cId="4180226177" sldId="276"/>
            <ac:picMk id="4" creationId="{4833B890-311B-5929-DDC3-762DA15C6179}"/>
          </ac:picMkLst>
        </pc:picChg>
        <pc:picChg chg="add mod modCrop">
          <ac:chgData name="Bernhoft, Anine" userId="0b40aae3-2991-4d84-bd51-936e347ce602" providerId="ADAL" clId="{1B22B894-18C4-4E42-872D-C2C701A9C0AB}" dt="2026-10-30T10:37:22.916" v="252" actId="14100"/>
          <ac:picMkLst>
            <pc:docMk/>
            <pc:sldMk cId="4180226177" sldId="276"/>
            <ac:picMk id="6" creationId="{819D009A-88A5-F873-EFEE-8D7F348024CA}"/>
          </ac:picMkLst>
        </pc:picChg>
        <pc:picChg chg="add mod ord">
          <ac:chgData name="Bernhoft, Anine" userId="0b40aae3-2991-4d84-bd51-936e347ce602" providerId="ADAL" clId="{1B22B894-18C4-4E42-872D-C2C701A9C0AB}" dt="2026-10-30T10:40:09.332" v="268" actId="166"/>
          <ac:picMkLst>
            <pc:docMk/>
            <pc:sldMk cId="4180226177" sldId="276"/>
            <ac:picMk id="10" creationId="{3266D33A-B4CF-78DE-9570-8477FC37EE09}"/>
          </ac:picMkLst>
        </pc:picChg>
        <pc:picChg chg="add mod ord">
          <ac:chgData name="Bernhoft, Anine" userId="0b40aae3-2991-4d84-bd51-936e347ce602" providerId="ADAL" clId="{1B22B894-18C4-4E42-872D-C2C701A9C0AB}" dt="2026-10-30T10:41:27.498" v="280" actId="1076"/>
          <ac:picMkLst>
            <pc:docMk/>
            <pc:sldMk cId="4180226177" sldId="276"/>
            <ac:picMk id="12" creationId="{854E95DD-65B3-0CC1-4FF7-DEDFAD795A19}"/>
          </ac:picMkLst>
        </pc:picChg>
      </pc:sldChg>
    </pc:docChg>
  </pc:docChgLst>
  <pc:docChgLst>
    <pc:chgData name="Neteland, Marion Iren" userId="7e5dfbc1-23b2-4fcd-935c-9a62cc872772" providerId="ADAL" clId="{5DB8118F-5A4F-484B-AFE2-A233488DD2BA}"/>
    <pc:docChg chg="undo custSel modSld">
      <pc:chgData name="Neteland, Marion Iren" userId="7e5dfbc1-23b2-4fcd-935c-9a62cc872772" providerId="ADAL" clId="{5DB8118F-5A4F-484B-AFE2-A233488DD2BA}" dt="2026-10-30T13:40:40.137" v="72" actId="1076"/>
      <pc:docMkLst>
        <pc:docMk/>
      </pc:docMkLst>
      <pc:sldChg chg="modSp mod">
        <pc:chgData name="Neteland, Marion Iren" userId="7e5dfbc1-23b2-4fcd-935c-9a62cc872772" providerId="ADAL" clId="{5DB8118F-5A4F-484B-AFE2-A233488DD2BA}" dt="2026-10-30T13:36:35.697" v="49" actId="255"/>
        <pc:sldMkLst>
          <pc:docMk/>
          <pc:sldMk cId="1629041353" sldId="260"/>
        </pc:sldMkLst>
        <pc:spChg chg="mod">
          <ac:chgData name="Neteland, Marion Iren" userId="7e5dfbc1-23b2-4fcd-935c-9a62cc872772" providerId="ADAL" clId="{5DB8118F-5A4F-484B-AFE2-A233488DD2BA}" dt="2026-10-30T13:36:35.697" v="49" actId="255"/>
          <ac:spMkLst>
            <pc:docMk/>
            <pc:sldMk cId="1629041353" sldId="260"/>
            <ac:spMk id="2" creationId="{A87980F5-B58E-0B86-57CE-92FDBD66B0DA}"/>
          </ac:spMkLst>
        </pc:spChg>
      </pc:sldChg>
      <pc:sldChg chg="modSp mod">
        <pc:chgData name="Neteland, Marion Iren" userId="7e5dfbc1-23b2-4fcd-935c-9a62cc872772" providerId="ADAL" clId="{5DB8118F-5A4F-484B-AFE2-A233488DD2BA}" dt="2026-10-30T13:33:56.011" v="43" actId="255"/>
        <pc:sldMkLst>
          <pc:docMk/>
          <pc:sldMk cId="2002838568" sldId="262"/>
        </pc:sldMkLst>
        <pc:spChg chg="mod">
          <ac:chgData name="Neteland, Marion Iren" userId="7e5dfbc1-23b2-4fcd-935c-9a62cc872772" providerId="ADAL" clId="{5DB8118F-5A4F-484B-AFE2-A233488DD2BA}" dt="2026-10-30T13:33:56.011" v="43" actId="255"/>
          <ac:spMkLst>
            <pc:docMk/>
            <pc:sldMk cId="2002838568" sldId="262"/>
            <ac:spMk id="5" creationId="{24D92F29-A6C6-AFA1-80FA-092175E3C9E0}"/>
          </ac:spMkLst>
        </pc:spChg>
      </pc:sldChg>
      <pc:sldChg chg="modSp mod modClrScheme chgLayout">
        <pc:chgData name="Neteland, Marion Iren" userId="7e5dfbc1-23b2-4fcd-935c-9a62cc872772" providerId="ADAL" clId="{5DB8118F-5A4F-484B-AFE2-A233488DD2BA}" dt="2026-10-30T13:32:40.176" v="41" actId="14100"/>
        <pc:sldMkLst>
          <pc:docMk/>
          <pc:sldMk cId="2251413480" sldId="263"/>
        </pc:sldMkLst>
        <pc:spChg chg="mod">
          <ac:chgData name="Neteland, Marion Iren" userId="7e5dfbc1-23b2-4fcd-935c-9a62cc872772" providerId="ADAL" clId="{5DB8118F-5A4F-484B-AFE2-A233488DD2BA}" dt="2026-10-30T13:32:40.176" v="41" actId="14100"/>
          <ac:spMkLst>
            <pc:docMk/>
            <pc:sldMk cId="2251413480" sldId="263"/>
            <ac:spMk id="5" creationId="{8AB5B956-D949-AA80-CBAF-A61E584205BE}"/>
          </ac:spMkLst>
        </pc:spChg>
      </pc:sldChg>
      <pc:sldChg chg="addSp modSp mod modClrScheme chgLayout modNotesTx">
        <pc:chgData name="Neteland, Marion Iren" userId="7e5dfbc1-23b2-4fcd-935c-9a62cc872772" providerId="ADAL" clId="{5DB8118F-5A4F-484B-AFE2-A233488DD2BA}" dt="2026-10-30T13:40:40.137" v="72" actId="1076"/>
        <pc:sldMkLst>
          <pc:docMk/>
          <pc:sldMk cId="2056987977" sldId="266"/>
        </pc:sldMkLst>
        <pc:spChg chg="mod">
          <ac:chgData name="Neteland, Marion Iren" userId="7e5dfbc1-23b2-4fcd-935c-9a62cc872772" providerId="ADAL" clId="{5DB8118F-5A4F-484B-AFE2-A233488DD2BA}" dt="2026-10-30T13:28:43.039" v="7" actId="1076"/>
          <ac:spMkLst>
            <pc:docMk/>
            <pc:sldMk cId="2056987977" sldId="266"/>
            <ac:spMk id="19" creationId="{D36608C4-C660-C2F1-223B-28BA55D29664}"/>
          </ac:spMkLst>
        </pc:spChg>
        <pc:graphicFrameChg chg="mod">
          <ac:chgData name="Neteland, Marion Iren" userId="7e5dfbc1-23b2-4fcd-935c-9a62cc872772" providerId="ADAL" clId="{5DB8118F-5A4F-484B-AFE2-A233488DD2BA}" dt="2026-10-30T13:39:51.303" v="65" actId="1076"/>
          <ac:graphicFrameMkLst>
            <pc:docMk/>
            <pc:sldMk cId="2056987977" sldId="266"/>
            <ac:graphicFrameMk id="2" creationId="{F969E4EE-A184-8647-D4C0-340D71CB0F1B}"/>
          </ac:graphicFrameMkLst>
        </pc:graphicFrameChg>
        <pc:picChg chg="add mod">
          <ac:chgData name="Neteland, Marion Iren" userId="7e5dfbc1-23b2-4fcd-935c-9a62cc872772" providerId="ADAL" clId="{5DB8118F-5A4F-484B-AFE2-A233488DD2BA}" dt="2026-10-30T13:28:47.781" v="8" actId="1076"/>
          <ac:picMkLst>
            <pc:docMk/>
            <pc:sldMk cId="2056987977" sldId="266"/>
            <ac:picMk id="4" creationId="{79B6CEF4-579E-8ABF-7F3C-F43475497D37}"/>
          </ac:picMkLst>
        </pc:picChg>
        <pc:picChg chg="mod">
          <ac:chgData name="Neteland, Marion Iren" userId="7e5dfbc1-23b2-4fcd-935c-9a62cc872772" providerId="ADAL" clId="{5DB8118F-5A4F-484B-AFE2-A233488DD2BA}" dt="2026-10-30T13:39:57.895" v="66" actId="1076"/>
          <ac:picMkLst>
            <pc:docMk/>
            <pc:sldMk cId="2056987977" sldId="266"/>
            <ac:picMk id="6" creationId="{6BA7BCEE-E82B-DB20-4DE9-EFEB77A442C6}"/>
          </ac:picMkLst>
        </pc:picChg>
        <pc:picChg chg="mod">
          <ac:chgData name="Neteland, Marion Iren" userId="7e5dfbc1-23b2-4fcd-935c-9a62cc872772" providerId="ADAL" clId="{5DB8118F-5A4F-484B-AFE2-A233488DD2BA}" dt="2026-10-30T13:40:23.053" v="71" actId="1076"/>
          <ac:picMkLst>
            <pc:docMk/>
            <pc:sldMk cId="2056987977" sldId="266"/>
            <ac:picMk id="9" creationId="{B7984598-1622-286D-DA05-38340D2B8072}"/>
          </ac:picMkLst>
        </pc:picChg>
        <pc:picChg chg="mod">
          <ac:chgData name="Neteland, Marion Iren" userId="7e5dfbc1-23b2-4fcd-935c-9a62cc872772" providerId="ADAL" clId="{5DB8118F-5A4F-484B-AFE2-A233488DD2BA}" dt="2026-10-30T13:40:01.630" v="67" actId="1076"/>
          <ac:picMkLst>
            <pc:docMk/>
            <pc:sldMk cId="2056987977" sldId="266"/>
            <ac:picMk id="10" creationId="{1B6562AF-AD76-C12A-3261-825CFEFC7398}"/>
          </ac:picMkLst>
        </pc:picChg>
        <pc:picChg chg="mod">
          <ac:chgData name="Neteland, Marion Iren" userId="7e5dfbc1-23b2-4fcd-935c-9a62cc872772" providerId="ADAL" clId="{5DB8118F-5A4F-484B-AFE2-A233488DD2BA}" dt="2026-10-30T13:40:04.841" v="68" actId="1076"/>
          <ac:picMkLst>
            <pc:docMk/>
            <pc:sldMk cId="2056987977" sldId="266"/>
            <ac:picMk id="12" creationId="{92B08CCD-FF60-4B35-2C0D-41EB01E97C90}"/>
          </ac:picMkLst>
        </pc:picChg>
        <pc:picChg chg="mod">
          <ac:chgData name="Neteland, Marion Iren" userId="7e5dfbc1-23b2-4fcd-935c-9a62cc872772" providerId="ADAL" clId="{5DB8118F-5A4F-484B-AFE2-A233488DD2BA}" dt="2026-10-30T13:40:20.116" v="70" actId="1076"/>
          <ac:picMkLst>
            <pc:docMk/>
            <pc:sldMk cId="2056987977" sldId="266"/>
            <ac:picMk id="15" creationId="{BFAB49DA-8342-E438-A8D2-4DFDDE618059}"/>
          </ac:picMkLst>
        </pc:picChg>
        <pc:picChg chg="mod">
          <ac:chgData name="Neteland, Marion Iren" userId="7e5dfbc1-23b2-4fcd-935c-9a62cc872772" providerId="ADAL" clId="{5DB8118F-5A4F-484B-AFE2-A233488DD2BA}" dt="2026-10-30T13:40:40.137" v="72" actId="1076"/>
          <ac:picMkLst>
            <pc:docMk/>
            <pc:sldMk cId="2056987977" sldId="266"/>
            <ac:picMk id="16" creationId="{EF2D6110-2967-2AB7-A2D8-9A8FBCA2B139}"/>
          </ac:picMkLst>
        </pc:picChg>
      </pc:sldChg>
      <pc:sldChg chg="addSp modSp mod">
        <pc:chgData name="Neteland, Marion Iren" userId="7e5dfbc1-23b2-4fcd-935c-9a62cc872772" providerId="ADAL" clId="{5DB8118F-5A4F-484B-AFE2-A233488DD2BA}" dt="2026-10-30T13:28:26.487" v="4" actId="22"/>
        <pc:sldMkLst>
          <pc:docMk/>
          <pc:sldMk cId="920026784" sldId="269"/>
        </pc:sldMkLst>
        <pc:spChg chg="mod">
          <ac:chgData name="Neteland, Marion Iren" userId="7e5dfbc1-23b2-4fcd-935c-9a62cc872772" providerId="ADAL" clId="{5DB8118F-5A4F-484B-AFE2-A233488DD2BA}" dt="2026-10-30T13:25:18.750" v="1" actId="14100"/>
          <ac:spMkLst>
            <pc:docMk/>
            <pc:sldMk cId="920026784" sldId="269"/>
            <ac:spMk id="4" creationId="{910F51F6-59AB-3ED2-536E-A2D2454479F6}"/>
          </ac:spMkLst>
        </pc:spChg>
        <pc:picChg chg="add">
          <ac:chgData name="Neteland, Marion Iren" userId="7e5dfbc1-23b2-4fcd-935c-9a62cc872772" providerId="ADAL" clId="{5DB8118F-5A4F-484B-AFE2-A233488DD2BA}" dt="2026-10-30T13:28:26.487" v="4" actId="22"/>
          <ac:picMkLst>
            <pc:docMk/>
            <pc:sldMk cId="920026784" sldId="269"/>
            <ac:picMk id="3" creationId="{C24CEAD4-9B25-C9B3-0C83-91895D12291C}"/>
          </ac:picMkLst>
        </pc:picChg>
      </pc:sldChg>
      <pc:sldChg chg="addSp modSp mod modClrScheme chgLayout">
        <pc:chgData name="Neteland, Marion Iren" userId="7e5dfbc1-23b2-4fcd-935c-9a62cc872772" providerId="ADAL" clId="{5DB8118F-5A4F-484B-AFE2-A233488DD2BA}" dt="2026-10-30T13:30:40.374" v="28" actId="1076"/>
        <pc:sldMkLst>
          <pc:docMk/>
          <pc:sldMk cId="1231690037" sldId="271"/>
        </pc:sldMkLst>
        <pc:picChg chg="mod">
          <ac:chgData name="Neteland, Marion Iren" userId="7e5dfbc1-23b2-4fcd-935c-9a62cc872772" providerId="ADAL" clId="{5DB8118F-5A4F-484B-AFE2-A233488DD2BA}" dt="2026-10-30T13:30:31.156" v="27" actId="1076"/>
          <ac:picMkLst>
            <pc:docMk/>
            <pc:sldMk cId="1231690037" sldId="271"/>
            <ac:picMk id="3" creationId="{A6CC748D-7150-3EDA-B28B-9163E31A2B8C}"/>
          </ac:picMkLst>
        </pc:picChg>
        <pc:picChg chg="add mod">
          <ac:chgData name="Neteland, Marion Iren" userId="7e5dfbc1-23b2-4fcd-935c-9a62cc872772" providerId="ADAL" clId="{5DB8118F-5A4F-484B-AFE2-A233488DD2BA}" dt="2026-10-30T13:30:40.374" v="28" actId="1076"/>
          <ac:picMkLst>
            <pc:docMk/>
            <pc:sldMk cId="1231690037" sldId="271"/>
            <ac:picMk id="4" creationId="{196B3382-FE12-D158-99AB-1EFAA0E743A9}"/>
          </ac:picMkLst>
        </pc:picChg>
        <pc:picChg chg="add mod">
          <ac:chgData name="Neteland, Marion Iren" userId="7e5dfbc1-23b2-4fcd-935c-9a62cc872772" providerId="ADAL" clId="{5DB8118F-5A4F-484B-AFE2-A233488DD2BA}" dt="2026-10-30T13:30:26.207" v="26" actId="1076"/>
          <ac:picMkLst>
            <pc:docMk/>
            <pc:sldMk cId="1231690037" sldId="271"/>
            <ac:picMk id="6" creationId="{35264A57-B61F-A1DC-F4CD-0E97D6221622}"/>
          </ac:picMkLst>
        </pc:picChg>
      </pc:sldChg>
      <pc:sldChg chg="delSp modSp mod modClrScheme chgLayout">
        <pc:chgData name="Neteland, Marion Iren" userId="7e5dfbc1-23b2-4fcd-935c-9a62cc872772" providerId="ADAL" clId="{5DB8118F-5A4F-484B-AFE2-A233488DD2BA}" dt="2026-10-30T13:32:11.361" v="37" actId="1076"/>
        <pc:sldMkLst>
          <pc:docMk/>
          <pc:sldMk cId="2277512033" sldId="272"/>
        </pc:sldMkLst>
        <pc:spChg chg="mod ord">
          <ac:chgData name="Neteland, Marion Iren" userId="7e5dfbc1-23b2-4fcd-935c-9a62cc872772" providerId="ADAL" clId="{5DB8118F-5A4F-484B-AFE2-A233488DD2BA}" dt="2026-10-30T13:32:03.715" v="36" actId="700"/>
          <ac:spMkLst>
            <pc:docMk/>
            <pc:sldMk cId="2277512033" sldId="272"/>
            <ac:spMk id="2" creationId="{EEB3BACE-D536-5264-CFF3-4856400C2408}"/>
          </ac:spMkLst>
        </pc:spChg>
        <pc:spChg chg="mod ord">
          <ac:chgData name="Neteland, Marion Iren" userId="7e5dfbc1-23b2-4fcd-935c-9a62cc872772" providerId="ADAL" clId="{5DB8118F-5A4F-484B-AFE2-A233488DD2BA}" dt="2026-10-30T13:32:11.361" v="37" actId="1076"/>
          <ac:spMkLst>
            <pc:docMk/>
            <pc:sldMk cId="2277512033" sldId="272"/>
            <ac:spMk id="3" creationId="{D1AD0FA1-57D9-0C9A-4BCB-6C6CF900284D}"/>
          </ac:spMkLst>
        </pc:spChg>
        <pc:spChg chg="del">
          <ac:chgData name="Neteland, Marion Iren" userId="7e5dfbc1-23b2-4fcd-935c-9a62cc872772" providerId="ADAL" clId="{5DB8118F-5A4F-484B-AFE2-A233488DD2BA}" dt="2026-10-30T13:31:55.251" v="35" actId="478"/>
          <ac:spMkLst>
            <pc:docMk/>
            <pc:sldMk cId="2277512033" sldId="272"/>
            <ac:spMk id="4" creationId="{B8D4CCE2-C560-500B-CD8B-32B0A6F3E016}"/>
          </ac:spMkLst>
        </pc:spChg>
        <pc:spChg chg="mod">
          <ac:chgData name="Neteland, Marion Iren" userId="7e5dfbc1-23b2-4fcd-935c-9a62cc872772" providerId="ADAL" clId="{5DB8118F-5A4F-484B-AFE2-A233488DD2BA}" dt="2026-10-30T13:31:37.152" v="34" actId="14100"/>
          <ac:spMkLst>
            <pc:docMk/>
            <pc:sldMk cId="2277512033" sldId="272"/>
            <ac:spMk id="11" creationId="{81226F74-CE7D-7B4D-02CA-8A5150CD3E97}"/>
          </ac:spMkLst>
        </pc:spChg>
      </pc:sldChg>
      <pc:sldChg chg="modSp mod modClrScheme chgLayout">
        <pc:chgData name="Neteland, Marion Iren" userId="7e5dfbc1-23b2-4fcd-935c-9a62cc872772" providerId="ADAL" clId="{5DB8118F-5A4F-484B-AFE2-A233488DD2BA}" dt="2026-10-30T13:31:14.921" v="32" actId="700"/>
        <pc:sldMkLst>
          <pc:docMk/>
          <pc:sldMk cId="4180226177" sldId="276"/>
        </pc:sldMkLst>
        <pc:spChg chg="mod ord">
          <ac:chgData name="Neteland, Marion Iren" userId="7e5dfbc1-23b2-4fcd-935c-9a62cc872772" providerId="ADAL" clId="{5DB8118F-5A4F-484B-AFE2-A233488DD2BA}" dt="2026-10-30T13:31:14.921" v="32" actId="700"/>
          <ac:spMkLst>
            <pc:docMk/>
            <pc:sldMk cId="4180226177" sldId="276"/>
            <ac:spMk id="2" creationId="{9661BAB9-31FC-9654-3C0B-F8D0BF27EE81}"/>
          </ac:spMkLst>
        </pc:spChg>
      </pc:sldChg>
    </pc:docChg>
  </pc:docChgLst>
  <pc:docChgLst>
    <pc:chgData name="Bernhoft, Anine" userId="S::abel@ihelse.net::0b40aae3-2991-4d84-bd51-936e347ce602" providerId="AD" clId="Web-{85683CFF-95A7-C7BE-9A5D-AA47480EC71B}"/>
    <pc:docChg chg="addSld delSld modSld">
      <pc:chgData name="Bernhoft, Anine" userId="S::abel@ihelse.net::0b40aae3-2991-4d84-bd51-936e347ce602" providerId="AD" clId="Web-{85683CFF-95A7-C7BE-9A5D-AA47480EC71B}" dt="2026-10-30T10:11:50.197" v="6"/>
      <pc:docMkLst>
        <pc:docMk/>
      </pc:docMkLst>
      <pc:sldChg chg="modSp">
        <pc:chgData name="Bernhoft, Anine" userId="S::abel@ihelse.net::0b40aae3-2991-4d84-bd51-936e347ce602" providerId="AD" clId="Web-{85683CFF-95A7-C7BE-9A5D-AA47480EC71B}" dt="2026-10-30T10:00:56.010" v="2" actId="14100"/>
        <pc:sldMkLst>
          <pc:docMk/>
          <pc:sldMk cId="2945812723" sldId="259"/>
        </pc:sldMkLst>
        <pc:picChg chg="mod">
          <ac:chgData name="Bernhoft, Anine" userId="S::abel@ihelse.net::0b40aae3-2991-4d84-bd51-936e347ce602" providerId="AD" clId="Web-{85683CFF-95A7-C7BE-9A5D-AA47480EC71B}" dt="2026-10-30T10:00:56.010" v="2" actId="14100"/>
          <ac:picMkLst>
            <pc:docMk/>
            <pc:sldMk cId="2945812723" sldId="259"/>
            <ac:picMk id="3" creationId="{C08A58BD-F78D-6A19-C405-594EC81B83C3}"/>
          </ac:picMkLst>
        </pc:picChg>
      </pc:sldChg>
      <pc:sldChg chg="modSp">
        <pc:chgData name="Bernhoft, Anine" userId="S::abel@ihelse.net::0b40aae3-2991-4d84-bd51-936e347ce602" providerId="AD" clId="Web-{85683CFF-95A7-C7BE-9A5D-AA47480EC71B}" dt="2026-10-30T09:56:38.276" v="0"/>
        <pc:sldMkLst>
          <pc:docMk/>
          <pc:sldMk cId="1629041353" sldId="260"/>
        </pc:sldMkLst>
        <pc:picChg chg="mod">
          <ac:chgData name="Bernhoft, Anine" userId="S::abel@ihelse.net::0b40aae3-2991-4d84-bd51-936e347ce602" providerId="AD" clId="Web-{85683CFF-95A7-C7BE-9A5D-AA47480EC71B}" dt="2026-10-30T09:56:38.276" v="0"/>
          <ac:picMkLst>
            <pc:docMk/>
            <pc:sldMk cId="1629041353" sldId="260"/>
            <ac:picMk id="4" creationId="{61160DF6-D27C-5FDA-01D7-73F92417AC71}"/>
          </ac:picMkLst>
        </pc:picChg>
      </pc:sldChg>
      <pc:sldChg chg="add del">
        <pc:chgData name="Bernhoft, Anine" userId="S::abel@ihelse.net::0b40aae3-2991-4d84-bd51-936e347ce602" providerId="AD" clId="Web-{85683CFF-95A7-C7BE-9A5D-AA47480EC71B}" dt="2026-10-30T10:11:50.197" v="6"/>
        <pc:sldMkLst>
          <pc:docMk/>
          <pc:sldMk cId="2277512033" sldId="272"/>
        </pc:sldMkLst>
      </pc:sldChg>
    </pc:docChg>
  </pc:docChgLst>
  <pc:docChgLst>
    <pc:chgData name="Skodvin, Brita" userId="621581e6-41dc-49a3-a4fe-81077c309c03" providerId="ADAL" clId="{2D5C7075-8A73-48DE-8A18-17439B84AE25}"/>
    <pc:docChg chg="undo custSel modSld">
      <pc:chgData name="Skodvin, Brita" userId="621581e6-41dc-49a3-a4fe-81077c309c03" providerId="ADAL" clId="{2D5C7075-8A73-48DE-8A18-17439B84AE25}" dt="2026-10-30T13:39:46.596" v="76"/>
      <pc:docMkLst>
        <pc:docMk/>
      </pc:docMkLst>
      <pc:sldChg chg="modNotesTx">
        <pc:chgData name="Skodvin, Brita" userId="621581e6-41dc-49a3-a4fe-81077c309c03" providerId="ADAL" clId="{2D5C7075-8A73-48DE-8A18-17439B84AE25}" dt="2026-10-30T13:39:46.596" v="76"/>
        <pc:sldMkLst>
          <pc:docMk/>
          <pc:sldMk cId="398455897" sldId="258"/>
        </pc:sldMkLst>
      </pc:sldChg>
      <pc:sldChg chg="addSp modSp mod">
        <pc:chgData name="Skodvin, Brita" userId="621581e6-41dc-49a3-a4fe-81077c309c03" providerId="ADAL" clId="{2D5C7075-8A73-48DE-8A18-17439B84AE25}" dt="2026-10-30T13:37:27.253" v="66" actId="255"/>
        <pc:sldMkLst>
          <pc:docMk/>
          <pc:sldMk cId="2945812723" sldId="259"/>
        </pc:sldMkLst>
        <pc:spChg chg="add mod">
          <ac:chgData name="Skodvin, Brita" userId="621581e6-41dc-49a3-a4fe-81077c309c03" providerId="ADAL" clId="{2D5C7075-8A73-48DE-8A18-17439B84AE25}" dt="2026-10-30T13:37:27.253" v="66" actId="255"/>
          <ac:spMkLst>
            <pc:docMk/>
            <pc:sldMk cId="2945812723" sldId="259"/>
            <ac:spMk id="2" creationId="{B61AE561-095B-0B07-D5A5-2D58A105F321}"/>
          </ac:spMkLst>
        </pc:spChg>
      </pc:sldChg>
      <pc:sldChg chg="modSp mod">
        <pc:chgData name="Skodvin, Brita" userId="621581e6-41dc-49a3-a4fe-81077c309c03" providerId="ADAL" clId="{2D5C7075-8A73-48DE-8A18-17439B84AE25}" dt="2026-10-30T13:34:50.845" v="57" actId="1076"/>
        <pc:sldMkLst>
          <pc:docMk/>
          <pc:sldMk cId="1629041353" sldId="260"/>
        </pc:sldMkLst>
        <pc:spChg chg="mod">
          <ac:chgData name="Skodvin, Brita" userId="621581e6-41dc-49a3-a4fe-81077c309c03" providerId="ADAL" clId="{2D5C7075-8A73-48DE-8A18-17439B84AE25}" dt="2026-10-30T13:34:50.845" v="57" actId="1076"/>
          <ac:spMkLst>
            <pc:docMk/>
            <pc:sldMk cId="1629041353" sldId="260"/>
            <ac:spMk id="2" creationId="{A87980F5-B58E-0B86-57CE-92FDBD66B0DA}"/>
          </ac:spMkLst>
        </pc:spChg>
        <pc:spChg chg="mod">
          <ac:chgData name="Skodvin, Brita" userId="621581e6-41dc-49a3-a4fe-81077c309c03" providerId="ADAL" clId="{2D5C7075-8A73-48DE-8A18-17439B84AE25}" dt="2026-10-29T15:31:24.636" v="17" actId="255"/>
          <ac:spMkLst>
            <pc:docMk/>
            <pc:sldMk cId="1629041353" sldId="260"/>
            <ac:spMk id="3" creationId="{1332BA6D-11FA-F7C5-B52F-414A33381C06}"/>
          </ac:spMkLst>
        </pc:spChg>
      </pc:sldChg>
      <pc:sldChg chg="modSp mod">
        <pc:chgData name="Skodvin, Brita" userId="621581e6-41dc-49a3-a4fe-81077c309c03" providerId="ADAL" clId="{2D5C7075-8A73-48DE-8A18-17439B84AE25}" dt="2026-10-30T13:36:55.744" v="64" actId="255"/>
        <pc:sldMkLst>
          <pc:docMk/>
          <pc:sldMk cId="255506140" sldId="261"/>
        </pc:sldMkLst>
        <pc:spChg chg="mod">
          <ac:chgData name="Skodvin, Brita" userId="621581e6-41dc-49a3-a4fe-81077c309c03" providerId="ADAL" clId="{2D5C7075-8A73-48DE-8A18-17439B84AE25}" dt="2026-10-30T13:36:55.744" v="64" actId="255"/>
          <ac:spMkLst>
            <pc:docMk/>
            <pc:sldMk cId="255506140" sldId="261"/>
            <ac:spMk id="5" creationId="{6286E60B-5047-E57E-F406-7590180FD805}"/>
          </ac:spMkLst>
        </pc:spChg>
      </pc:sldChg>
      <pc:sldChg chg="modSp mod">
        <pc:chgData name="Skodvin, Brita" userId="621581e6-41dc-49a3-a4fe-81077c309c03" providerId="ADAL" clId="{2D5C7075-8A73-48DE-8A18-17439B84AE25}" dt="2026-10-30T13:36:40.694" v="62" actId="108"/>
        <pc:sldMkLst>
          <pc:docMk/>
          <pc:sldMk cId="2002838568" sldId="262"/>
        </pc:sldMkLst>
        <pc:spChg chg="mod">
          <ac:chgData name="Skodvin, Brita" userId="621581e6-41dc-49a3-a4fe-81077c309c03" providerId="ADAL" clId="{2D5C7075-8A73-48DE-8A18-17439B84AE25}" dt="2026-10-30T13:36:40.694" v="62" actId="108"/>
          <ac:spMkLst>
            <pc:docMk/>
            <pc:sldMk cId="2002838568" sldId="262"/>
            <ac:spMk id="5" creationId="{24D92F29-A6C6-AFA1-80FA-092175E3C9E0}"/>
          </ac:spMkLst>
        </pc:spChg>
      </pc:sldChg>
      <pc:sldChg chg="modSp mod">
        <pc:chgData name="Skodvin, Brita" userId="621581e6-41dc-49a3-a4fe-81077c309c03" providerId="ADAL" clId="{2D5C7075-8A73-48DE-8A18-17439B84AE25}" dt="2026-10-30T13:36:19.020" v="61" actId="255"/>
        <pc:sldMkLst>
          <pc:docMk/>
          <pc:sldMk cId="2251413480" sldId="263"/>
        </pc:sldMkLst>
        <pc:spChg chg="mod">
          <ac:chgData name="Skodvin, Brita" userId="621581e6-41dc-49a3-a4fe-81077c309c03" providerId="ADAL" clId="{2D5C7075-8A73-48DE-8A18-17439B84AE25}" dt="2026-10-30T13:36:19.020" v="61" actId="255"/>
          <ac:spMkLst>
            <pc:docMk/>
            <pc:sldMk cId="2251413480" sldId="263"/>
            <ac:spMk id="5" creationId="{8AB5B956-D949-AA80-CBAF-A61E584205BE}"/>
          </ac:spMkLst>
        </pc:spChg>
      </pc:sldChg>
      <pc:sldChg chg="modSp mod modNotesTx">
        <pc:chgData name="Skodvin, Brita" userId="621581e6-41dc-49a3-a4fe-81077c309c03" providerId="ADAL" clId="{2D5C7075-8A73-48DE-8A18-17439B84AE25}" dt="2026-10-30T13:37:42.714" v="68" actId="255"/>
        <pc:sldMkLst>
          <pc:docMk/>
          <pc:sldMk cId="2056987977" sldId="266"/>
        </pc:sldMkLst>
        <pc:spChg chg="mod">
          <ac:chgData name="Skodvin, Brita" userId="621581e6-41dc-49a3-a4fe-81077c309c03" providerId="ADAL" clId="{2D5C7075-8A73-48DE-8A18-17439B84AE25}" dt="2026-10-30T13:37:42.714" v="68" actId="255"/>
          <ac:spMkLst>
            <pc:docMk/>
            <pc:sldMk cId="2056987977" sldId="266"/>
            <ac:spMk id="19" creationId="{D36608C4-C660-C2F1-223B-28BA55D29664}"/>
          </ac:spMkLst>
        </pc:spChg>
      </pc:sldChg>
      <pc:sldChg chg="modSp mod">
        <pc:chgData name="Skodvin, Brita" userId="621581e6-41dc-49a3-a4fe-81077c309c03" providerId="ADAL" clId="{2D5C7075-8A73-48DE-8A18-17439B84AE25}" dt="2026-10-30T13:38:03.348" v="70" actId="255"/>
        <pc:sldMkLst>
          <pc:docMk/>
          <pc:sldMk cId="920026784" sldId="269"/>
        </pc:sldMkLst>
        <pc:spChg chg="mod">
          <ac:chgData name="Skodvin, Brita" userId="621581e6-41dc-49a3-a4fe-81077c309c03" providerId="ADAL" clId="{2D5C7075-8A73-48DE-8A18-17439B84AE25}" dt="2026-10-30T13:38:03.348" v="70" actId="255"/>
          <ac:spMkLst>
            <pc:docMk/>
            <pc:sldMk cId="920026784" sldId="269"/>
            <ac:spMk id="7" creationId="{2F3CF4D8-BAA0-6C56-C0EB-E44AFA92D867}"/>
          </ac:spMkLst>
        </pc:spChg>
      </pc:sldChg>
      <pc:sldChg chg="addSp modSp">
        <pc:chgData name="Skodvin, Brita" userId="621581e6-41dc-49a3-a4fe-81077c309c03" providerId="ADAL" clId="{2D5C7075-8A73-48DE-8A18-17439B84AE25}" dt="2026-10-29T15:17:30.091" v="0" actId="767"/>
        <pc:sldMkLst>
          <pc:docMk/>
          <pc:sldMk cId="2742939512" sldId="270"/>
        </pc:sldMkLst>
        <pc:spChg chg="add mod">
          <ac:chgData name="Skodvin, Brita" userId="621581e6-41dc-49a3-a4fe-81077c309c03" providerId="ADAL" clId="{2D5C7075-8A73-48DE-8A18-17439B84AE25}" dt="2026-10-29T15:17:30.091" v="0" actId="767"/>
          <ac:spMkLst>
            <pc:docMk/>
            <pc:sldMk cId="2742939512" sldId="270"/>
            <ac:spMk id="2" creationId="{44BBBE25-F59E-C435-61A4-B6CEF072B30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690CD-C97F-A441-8C68-6CEF64995109}" type="datetimeFigureOut"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07FA4-065E-2640-B3D6-2CC5CE3463F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08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43F1B-576A-334D-82D3-A0E4954B4E2D}" type="datetimeFigureOut"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46B6D-5B73-7A4C-984B-75E154DA9E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3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.medicin.dk/Laegemiddelgrupper/Grupper/18100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michaeljournal.no/article/2024/06/Antibiotika%20%E2%80%93%20oppdagelse%20og%20utvikling%20fra%20f%C3%B8r%20bakteriologiens%20gjennombrudd%20til%20i%20dag" TargetMode="External"/><Relationship Id="rId4" Type="http://schemas.openxmlformats.org/officeDocument/2006/relationships/hyperlink" Target="https://tidsskriftet.no/2025/12/medisinsk-historie/da-penicillin-kom-til-norge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ibiotika.no/nsas/2-antibiotikastyring/ressurser/#antibiotika-pa-to-sider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ibiotika.no/nsas/2-antibiotikastyring/ressurser/#antibiotika-pa-to-sider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sedirektoratet.no/retningslinjer/antibiotika-i-sykehus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480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Her fins mer bakgrunnsinformasjon om penicilliner; </a:t>
            </a:r>
          </a:p>
          <a:p>
            <a:r>
              <a:rPr lang="en-GB" err="1">
                <a:hlinkClick r:id="rId3"/>
              </a:rPr>
              <a:t>Penicilliner</a:t>
            </a:r>
            <a:r>
              <a:rPr lang="en-GB">
                <a:hlinkClick r:id="rId3"/>
              </a:rPr>
              <a:t> (β-</a:t>
            </a:r>
            <a:r>
              <a:rPr lang="en-GB" err="1">
                <a:hlinkClick r:id="rId3"/>
              </a:rPr>
              <a:t>laktamantibiotika</a:t>
            </a:r>
            <a:r>
              <a:rPr lang="en-GB">
                <a:hlinkClick r:id="rId3"/>
              </a:rPr>
              <a:t>) - information </a:t>
            </a:r>
            <a:r>
              <a:rPr lang="en-GB" err="1">
                <a:hlinkClick r:id="rId3"/>
              </a:rPr>
              <a:t>til</a:t>
            </a:r>
            <a:r>
              <a:rPr lang="en-GB">
                <a:hlinkClick r:id="rId3"/>
              </a:rPr>
              <a:t> </a:t>
            </a:r>
            <a:r>
              <a:rPr lang="en-GB" err="1">
                <a:hlinkClick r:id="rId3"/>
              </a:rPr>
              <a:t>sundhedsfaglige</a:t>
            </a:r>
            <a:r>
              <a:rPr lang="en-GB">
                <a:hlinkClick r:id="rId3"/>
              </a:rPr>
              <a:t> - Medicin.dk</a:t>
            </a:r>
            <a:endParaRPr lang="nb-NO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Tidsskriftet: 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Da penicillin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kom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til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 Norge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(2025)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Det </a:t>
            </a:r>
            <a:r>
              <a:rPr lang="en-GB" sz="12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norske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mediscinske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Selskab </a:t>
            </a:r>
            <a:r>
              <a:rPr lang="en-GB" sz="12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sitt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2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tidsskrift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Michael: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Antibiotika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-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oppdagelse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og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utvikling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fra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før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bakteriologiens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gjennombrudd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til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i</a:t>
            </a:r>
            <a:r>
              <a:rPr lang="en-GB" sz="120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 </a:t>
            </a:r>
            <a:r>
              <a:rPr lang="en-GB" sz="120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dag</a:t>
            </a:r>
            <a:r>
              <a: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(2024)</a:t>
            </a:r>
            <a:endParaRPr lang="en-GB" sz="1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3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Oversikten som viser de tre gruppene av penicilliner illustrerer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bredden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antibiotikaklassen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dens mange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bruksområder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NB listen er ikke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fullstendig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vanligste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midlene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mikrobene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indikasjonene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hver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gruppe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Forklaring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symboler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nb-NO"/>
              <a:t>Lunge – luftveisinfeksjoner (øvre og nedre)</a:t>
            </a:r>
          </a:p>
          <a:p>
            <a:r>
              <a:rPr lang="nb-NO"/>
              <a:t>Fot - hud-/bløtvevsinfeksjoner</a:t>
            </a:r>
          </a:p>
          <a:p>
            <a:r>
              <a:rPr lang="nb-NO"/>
              <a:t>Hjerte - endokarditt</a:t>
            </a:r>
          </a:p>
          <a:p>
            <a:r>
              <a:rPr lang="nb-NO"/>
              <a:t>Dråpe - blodbaneinfeksjoner</a:t>
            </a:r>
          </a:p>
          <a:p>
            <a:r>
              <a:rPr lang="nb-NO"/>
              <a:t>Nyre - urinveisinfeksjoner</a:t>
            </a:r>
          </a:p>
          <a:p>
            <a:r>
              <a:rPr lang="nb-NO"/>
              <a:t>Magesekk - </a:t>
            </a:r>
            <a:r>
              <a:rPr lang="nb-NO" err="1"/>
              <a:t>bukinfeksjoner</a:t>
            </a:r>
            <a:endParaRPr lang="nb-NO"/>
          </a:p>
          <a:p>
            <a:endParaRPr lang="nb-NO"/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nb-NO"/>
              <a:t>Les mer her: </a:t>
            </a:r>
            <a:r>
              <a:rPr lang="nb-NO" sz="1200" u="sng">
                <a:solidFill>
                  <a:srgbClr val="0000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Antibiotika på 2 sider (NSAS)</a:t>
            </a:r>
            <a:endParaRPr lang="nb-NO" sz="1200" u="sng">
              <a:solidFill>
                <a:srgbClr val="0000FF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GB" sz="12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887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Penicilliner er et av flere </a:t>
            </a:r>
            <a:r>
              <a:rPr lang="nb-NO" err="1"/>
              <a:t>betalaktam</a:t>
            </a:r>
            <a:r>
              <a:rPr lang="nb-NO"/>
              <a:t>-antibiotika. Dette er </a:t>
            </a:r>
            <a:r>
              <a:rPr lang="en-GB"/>
              <a:t>en </a:t>
            </a:r>
            <a:r>
              <a:rPr lang="en-GB" err="1"/>
              <a:t>stor</a:t>
            </a:r>
            <a:r>
              <a:rPr lang="en-GB"/>
              <a:t> </a:t>
            </a:r>
            <a:r>
              <a:rPr lang="en-GB" err="1"/>
              <a:t>gruppe</a:t>
            </a:r>
            <a:r>
              <a:rPr lang="en-GB"/>
              <a:t> legemidler som </a:t>
            </a:r>
            <a:r>
              <a:rPr lang="en-GB" err="1"/>
              <a:t>deler</a:t>
            </a:r>
            <a:r>
              <a:rPr lang="en-GB"/>
              <a:t> en </a:t>
            </a:r>
            <a:r>
              <a:rPr lang="en-GB" err="1"/>
              <a:t>spesiell</a:t>
            </a:r>
            <a:r>
              <a:rPr lang="en-GB"/>
              <a:t> </a:t>
            </a:r>
            <a:r>
              <a:rPr lang="en-GB" err="1"/>
              <a:t>kjemisk</a:t>
            </a:r>
            <a:r>
              <a:rPr lang="en-GB"/>
              <a:t> </a:t>
            </a:r>
            <a:r>
              <a:rPr lang="en-GB" err="1"/>
              <a:t>struktur</a:t>
            </a:r>
            <a:r>
              <a:rPr lang="en-GB"/>
              <a:t> med en betalaktamring.</a:t>
            </a:r>
          </a:p>
          <a:p>
            <a:endParaRPr lang="en-GB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Alle </a:t>
            </a:r>
            <a:r>
              <a:rPr lang="en-GB" err="1"/>
              <a:t>betalaktam</a:t>
            </a:r>
            <a:r>
              <a:rPr lang="en-GB"/>
              <a:t>-antibiotika er </a:t>
            </a:r>
            <a:r>
              <a:rPr lang="en-GB" err="1"/>
              <a:t>celleveggsantibiotika</a:t>
            </a:r>
            <a:r>
              <a:rPr lang="en-GB"/>
              <a:t>, </a:t>
            </a:r>
            <a:r>
              <a:rPr lang="en-GB" err="1"/>
              <a:t>dvs</a:t>
            </a:r>
            <a:r>
              <a:rPr lang="en-GB"/>
              <a:t> at de </a:t>
            </a:r>
            <a:r>
              <a:rPr lang="en-GB" err="1"/>
              <a:t>dreper</a:t>
            </a:r>
            <a:r>
              <a:rPr lang="en-GB"/>
              <a:t> bakterier ved å </a:t>
            </a:r>
            <a:r>
              <a:rPr lang="en-GB" err="1"/>
              <a:t>hemme</a:t>
            </a:r>
            <a:r>
              <a:rPr lang="en-GB"/>
              <a:t> </a:t>
            </a:r>
            <a:r>
              <a:rPr lang="en-GB" err="1"/>
              <a:t>celleveggsdannelsen</a:t>
            </a:r>
            <a:r>
              <a:rPr lang="en-GB"/>
              <a:t> deres.</a:t>
            </a:r>
          </a:p>
          <a:p>
            <a:r>
              <a:rPr lang="en-GB"/>
              <a:t> </a:t>
            </a:r>
          </a:p>
          <a:p>
            <a:r>
              <a:rPr lang="en-GB" err="1"/>
              <a:t>Eksempler</a:t>
            </a:r>
            <a:r>
              <a:rPr lang="en-GB"/>
              <a:t> på </a:t>
            </a:r>
            <a:r>
              <a:rPr lang="en-GB" err="1"/>
              <a:t>penicilliner</a:t>
            </a:r>
            <a:r>
              <a:rPr lang="en-GB"/>
              <a:t> er benzylpenicillin og </a:t>
            </a:r>
            <a:r>
              <a:rPr lang="en-GB" err="1"/>
              <a:t>fenoksymetylpenicillin</a:t>
            </a:r>
            <a:r>
              <a:rPr lang="en-GB"/>
              <a:t>.</a:t>
            </a:r>
          </a:p>
          <a:p>
            <a:r>
              <a:rPr lang="en-GB" err="1"/>
              <a:t>Eksempler</a:t>
            </a:r>
            <a:r>
              <a:rPr lang="en-GB"/>
              <a:t> på cefalosporiner er cefazolin og cefotaksim.</a:t>
            </a:r>
          </a:p>
          <a:p>
            <a:r>
              <a:rPr lang="en-GB"/>
              <a:t>Eksempel på karbapenemer er meropenem.</a:t>
            </a:r>
          </a:p>
          <a:p>
            <a:r>
              <a:rPr lang="en-GB"/>
              <a:t>Eksempel på </a:t>
            </a:r>
            <a:r>
              <a:rPr lang="en-GB" err="1"/>
              <a:t>monobaktamer</a:t>
            </a:r>
            <a:r>
              <a:rPr lang="en-GB"/>
              <a:t> er aztreonam.</a:t>
            </a:r>
          </a:p>
          <a:p>
            <a:endParaRPr lang="en-GB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Se mer på: </a:t>
            </a:r>
            <a:r>
              <a:rPr kumimoji="0" lang="nb-NO" sz="1200" b="0" i="0" u="sng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Antibiotika på 2 sider (NSAS)</a:t>
            </a:r>
            <a:endParaRPr kumimoji="0" lang="nb-NO" sz="1200" b="0" i="0" u="sng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 </a:t>
            </a:r>
          </a:p>
          <a:p>
            <a:endParaRPr lang="en-GB"/>
          </a:p>
          <a:p>
            <a:endParaRPr lang="en-GB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Bakterier kan </a:t>
            </a:r>
            <a:r>
              <a:rPr lang="en-GB" err="1"/>
              <a:t>produsere</a:t>
            </a:r>
            <a:r>
              <a:rPr lang="en-GB"/>
              <a:t> </a:t>
            </a:r>
            <a:r>
              <a:rPr lang="en-GB" err="1"/>
              <a:t>enzymer</a:t>
            </a:r>
            <a:r>
              <a:rPr lang="en-GB"/>
              <a:t> som </a:t>
            </a:r>
            <a:r>
              <a:rPr lang="en-GB" err="1"/>
              <a:t>bryter</a:t>
            </a:r>
            <a:r>
              <a:rPr lang="en-GB"/>
              <a:t> ned </a:t>
            </a:r>
            <a:r>
              <a:rPr lang="en-GB" err="1"/>
              <a:t>betalaktmringen</a:t>
            </a:r>
            <a:r>
              <a:rPr lang="en-GB"/>
              <a:t>, </a:t>
            </a:r>
            <a:r>
              <a:rPr lang="en-GB" err="1"/>
              <a:t>kalt</a:t>
            </a:r>
            <a:r>
              <a:rPr lang="en-GB"/>
              <a:t> betalaktamaser. Ulike betalaktamaser har ulik </a:t>
            </a:r>
            <a:r>
              <a:rPr lang="en-GB" err="1"/>
              <a:t>evne</a:t>
            </a:r>
            <a:r>
              <a:rPr lang="en-GB"/>
              <a:t> 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 å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bryte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ned ulike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grupper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av β-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laktamantibiotika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GB" err="1"/>
              <a:t>Bakteriene</a:t>
            </a:r>
            <a:r>
              <a:rPr lang="en-GB"/>
              <a:t> blir da resistente mot den aktuelle </a:t>
            </a:r>
            <a:r>
              <a:rPr lang="en-GB" err="1"/>
              <a:t>gruppen</a:t>
            </a:r>
            <a:r>
              <a:rPr lang="en-GB"/>
              <a:t>.  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552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 forskjellige gruppene av </a:t>
            </a:r>
            <a:r>
              <a:rPr lang="nb-NO" err="1"/>
              <a:t>betalaktam</a:t>
            </a:r>
            <a:r>
              <a:rPr lang="nb-NO"/>
              <a:t>-antibiotika har forskjellig dekning av mikrober. Figuren er noe forenklet og viser de generelle prinsippene.</a:t>
            </a:r>
          </a:p>
          <a:p>
            <a:r>
              <a:rPr lang="nb-NO"/>
              <a:t>Penicilliner er </a:t>
            </a:r>
            <a:r>
              <a:rPr lang="nb-NO" err="1"/>
              <a:t>smalspektrede</a:t>
            </a:r>
            <a:r>
              <a:rPr lang="nb-NO"/>
              <a:t> og dekker hovedsakelig grampositive bakterier.</a:t>
            </a:r>
          </a:p>
          <a:p>
            <a:r>
              <a:rPr lang="nb-NO" err="1"/>
              <a:t>Cefalosporiner</a:t>
            </a:r>
            <a:r>
              <a:rPr lang="nb-NO"/>
              <a:t> har undergrupper fra 1. til 5. generasjon. 1. generasjon har best effekt på grampositive bakterier. 3. og 4. generasjon har best dekning av gramnegative, 2. generasjon er i en mellomstilling. Gruppen med 5. generasjons </a:t>
            </a:r>
            <a:r>
              <a:rPr lang="nb-NO" err="1"/>
              <a:t>cefalosporiner</a:t>
            </a:r>
            <a:r>
              <a:rPr lang="nb-NO"/>
              <a:t> inneholder spesialiserte midler med effekt mot MRSA.</a:t>
            </a:r>
          </a:p>
          <a:p>
            <a:r>
              <a:rPr lang="nb-NO" err="1"/>
              <a:t>Karbapenemer</a:t>
            </a:r>
            <a:r>
              <a:rPr lang="nb-NO"/>
              <a:t> har effekt mot både gram positive, gram negative og anaerobe bakterier. </a:t>
            </a:r>
            <a:r>
              <a:rPr lang="nb-NO" err="1"/>
              <a:t>Dvs</a:t>
            </a:r>
            <a:r>
              <a:rPr lang="nb-NO"/>
              <a:t> at de har et bredt spekter. De er reservemidler i Norge, </a:t>
            </a:r>
            <a:r>
              <a:rPr lang="nb-NO" err="1"/>
              <a:t>jfr</a:t>
            </a:r>
            <a:r>
              <a:rPr lang="nb-NO"/>
              <a:t> Norsk </a:t>
            </a:r>
            <a:r>
              <a:rPr lang="nb-NO" err="1"/>
              <a:t>AWaRe</a:t>
            </a:r>
            <a:r>
              <a:rPr lang="nb-NO"/>
              <a:t>.</a:t>
            </a:r>
          </a:p>
          <a:p>
            <a:endParaRPr lang="nb-NO"/>
          </a:p>
          <a:p>
            <a:r>
              <a:rPr lang="nb-NO"/>
              <a:t>Gruppenes varierende dekning betyr også at de brukes for å behandle forskjellige infeksjoner. </a:t>
            </a:r>
          </a:p>
          <a:p>
            <a:r>
              <a:rPr lang="nb-NO"/>
              <a:t>Eksempelvis brukes penicilliner mot luftveisinfeksjoner, som oftest forårsakes av gram positive bakterier. </a:t>
            </a:r>
          </a:p>
          <a:p>
            <a:r>
              <a:rPr lang="nb-NO" err="1"/>
              <a:t>Cefalosporiner</a:t>
            </a:r>
            <a:r>
              <a:rPr lang="nb-NO"/>
              <a:t> kan være indisert som empirisk behandling ved urinveisinfeksjoner dersom aminoglykosider ikke kan brukes, da disse infeksjonene ofte har gram negativ etiologi. </a:t>
            </a:r>
          </a:p>
          <a:p>
            <a:r>
              <a:rPr lang="nb-NO" err="1"/>
              <a:t>Karbapenemer</a:t>
            </a:r>
            <a:r>
              <a:rPr lang="nb-NO"/>
              <a:t> er mest aktuelt ved infeksjoner med multiresistente mikrober da denne gruppen har et svært bredt spekter.</a:t>
            </a:r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97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å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kurere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infeksjoner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vi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avhengige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dreper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effektivt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 er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antibiotikakonsentrasjonen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blodet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viktig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at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behandlingen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skal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virke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serumkonsentrasjonen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være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høyere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bakteriens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minste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hemmende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konsentrasjon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(MIC, </a:t>
            </a:r>
            <a:r>
              <a:rPr lang="en-GB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 inhibitory concentration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aminoglykosider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gentamicin, er det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avgjørende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å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oppnå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høy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toppkonsentrasjon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Cmaks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avhenger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toppkonsentrasjonen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overstiger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MIC.</a:t>
            </a:r>
          </a:p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penicilliner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cefalosporiner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det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derimot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viktigst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serumkonsentrasjonen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ligger over MIC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døgnet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mulig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Disse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antibiotikaene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såkalt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tidsavhengig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bakteriedrap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</a:t>
            </a:r>
          </a:p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illustreres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neste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bildene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endParaRPr lang="en-GB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midler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det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kombinasjonen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konsentrasjonen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MIC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avgjørende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effektivt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bakteriedrapet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er;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arealet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under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kurven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MIC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benyttes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å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beregne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dette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b-NO"/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0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 denne figuren vises </a:t>
            </a:r>
            <a:r>
              <a:rPr lang="nb-NO" err="1"/>
              <a:t>antibiotikakonsentrasjon</a:t>
            </a:r>
            <a:r>
              <a:rPr lang="nb-NO"/>
              <a:t> på Y-aksen og tid på X-aksen. Den stiplede horisontale linjen viser den konsentrasjonen av antibiotikumet som må til for å få effektivt bakteriedrap, 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(MIC, </a:t>
            </a:r>
            <a:r>
              <a:rPr lang="en-GB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minimum inhibitory concentration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GB"/>
              <a:t>Ved </a:t>
            </a:r>
            <a:r>
              <a:rPr lang="en-GB" err="1"/>
              <a:t>behandling</a:t>
            </a:r>
            <a:r>
              <a:rPr lang="en-GB"/>
              <a:t> med standard-dose er </a:t>
            </a:r>
            <a:r>
              <a:rPr lang="en-GB" err="1"/>
              <a:t>tiden</a:t>
            </a:r>
            <a:r>
              <a:rPr lang="en-GB"/>
              <a:t> </a:t>
            </a:r>
            <a:r>
              <a:rPr lang="en-GB" err="1"/>
              <a:t>middelet</a:t>
            </a:r>
            <a:r>
              <a:rPr lang="en-GB"/>
              <a:t> </a:t>
            </a:r>
            <a:r>
              <a:rPr lang="en-GB" err="1"/>
              <a:t>har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konstrasjon</a:t>
            </a:r>
            <a:r>
              <a:rPr lang="en-GB"/>
              <a:t> over MIC </a:t>
            </a:r>
            <a:r>
              <a:rPr lang="en-GB" err="1"/>
              <a:t>vist</a:t>
            </a:r>
            <a:r>
              <a:rPr lang="en-GB"/>
              <a:t> med </a:t>
            </a:r>
            <a:r>
              <a:rPr lang="en-GB" err="1"/>
              <a:t>blå</a:t>
            </a:r>
            <a:r>
              <a:rPr lang="en-GB"/>
              <a:t> </a:t>
            </a:r>
            <a:r>
              <a:rPr lang="en-GB" err="1"/>
              <a:t>liggende</a:t>
            </a:r>
            <a:r>
              <a:rPr lang="en-GB"/>
              <a:t> </a:t>
            </a:r>
            <a:r>
              <a:rPr lang="en-GB" err="1"/>
              <a:t>stolper</a:t>
            </a:r>
            <a:r>
              <a:rPr lang="en-GB"/>
              <a:t>, </a:t>
            </a:r>
            <a:r>
              <a:rPr lang="en-GB" err="1"/>
              <a:t>mens</a:t>
            </a:r>
            <a:r>
              <a:rPr lang="en-GB"/>
              <a:t> de </a:t>
            </a:r>
            <a:r>
              <a:rPr lang="en-GB" err="1"/>
              <a:t>oransje</a:t>
            </a:r>
            <a:r>
              <a:rPr lang="en-GB"/>
              <a:t> </a:t>
            </a:r>
            <a:r>
              <a:rPr lang="en-GB" err="1"/>
              <a:t>liggende</a:t>
            </a:r>
            <a:r>
              <a:rPr lang="en-GB"/>
              <a:t> </a:t>
            </a:r>
            <a:r>
              <a:rPr lang="en-GB" err="1"/>
              <a:t>stolpene</a:t>
            </a:r>
            <a:r>
              <a:rPr lang="en-GB"/>
              <a:t> </a:t>
            </a:r>
            <a:r>
              <a:rPr lang="en-GB" err="1"/>
              <a:t>viser</a:t>
            </a:r>
            <a:r>
              <a:rPr lang="en-GB"/>
              <a:t> </a:t>
            </a:r>
            <a:r>
              <a:rPr lang="en-GB" err="1"/>
              <a:t>tiden</a:t>
            </a:r>
            <a:r>
              <a:rPr lang="en-GB"/>
              <a:t> et </a:t>
            </a:r>
            <a:r>
              <a:rPr lang="en-GB" err="1"/>
              <a:t>middel</a:t>
            </a:r>
            <a:r>
              <a:rPr lang="en-GB"/>
              <a:t> med </a:t>
            </a:r>
            <a:r>
              <a:rPr lang="en-GB" err="1"/>
              <a:t>høyere</a:t>
            </a:r>
            <a:r>
              <a:rPr lang="en-GB"/>
              <a:t> dose </a:t>
            </a:r>
            <a:r>
              <a:rPr lang="en-GB" err="1"/>
              <a:t>har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konstrasjon</a:t>
            </a:r>
            <a:r>
              <a:rPr lang="en-GB"/>
              <a:t> over MIC.</a:t>
            </a:r>
          </a:p>
          <a:p>
            <a:r>
              <a:rPr lang="en-GB"/>
              <a:t>De </a:t>
            </a:r>
            <a:r>
              <a:rPr lang="en-GB" err="1"/>
              <a:t>grå</a:t>
            </a:r>
            <a:r>
              <a:rPr lang="en-GB"/>
              <a:t> </a:t>
            </a:r>
            <a:r>
              <a:rPr lang="en-GB" err="1"/>
              <a:t>liggende</a:t>
            </a:r>
            <a:r>
              <a:rPr lang="en-GB"/>
              <a:t> </a:t>
            </a:r>
            <a:r>
              <a:rPr lang="en-GB" err="1"/>
              <a:t>stolpene</a:t>
            </a:r>
            <a:r>
              <a:rPr lang="en-GB"/>
              <a:t> </a:t>
            </a:r>
            <a:r>
              <a:rPr lang="en-GB" err="1"/>
              <a:t>viser</a:t>
            </a:r>
            <a:r>
              <a:rPr lang="en-GB"/>
              <a:t> </a:t>
            </a:r>
            <a:r>
              <a:rPr lang="en-GB" err="1"/>
              <a:t>tiden</a:t>
            </a:r>
            <a:r>
              <a:rPr lang="en-GB"/>
              <a:t> </a:t>
            </a:r>
            <a:r>
              <a:rPr lang="en-GB" err="1"/>
              <a:t>legemidlene</a:t>
            </a:r>
            <a:r>
              <a:rPr lang="en-GB"/>
              <a:t> </a:t>
            </a:r>
            <a:r>
              <a:rPr lang="en-GB" b="1" err="1"/>
              <a:t>ikke</a:t>
            </a:r>
            <a:r>
              <a:rPr lang="en-GB"/>
              <a:t> </a:t>
            </a:r>
            <a:r>
              <a:rPr lang="en-GB" err="1"/>
              <a:t>har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konsentrasjon</a:t>
            </a:r>
            <a:r>
              <a:rPr lang="en-GB"/>
              <a:t> over MIC. </a:t>
            </a:r>
          </a:p>
          <a:p>
            <a:r>
              <a:rPr lang="en-GB"/>
              <a:t>Ved å </a:t>
            </a:r>
            <a:r>
              <a:rPr lang="en-GB" err="1"/>
              <a:t>øke</a:t>
            </a:r>
            <a:r>
              <a:rPr lang="en-GB"/>
              <a:t> </a:t>
            </a:r>
            <a:r>
              <a:rPr lang="en-GB" err="1"/>
              <a:t>dosen</a:t>
            </a:r>
            <a:r>
              <a:rPr lang="en-GB"/>
              <a:t> </a:t>
            </a:r>
            <a:r>
              <a:rPr lang="en-GB" err="1"/>
              <a:t>oppnår</a:t>
            </a:r>
            <a:r>
              <a:rPr lang="en-GB"/>
              <a:t> vi bare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beskjeden</a:t>
            </a:r>
            <a:r>
              <a:rPr lang="en-GB"/>
              <a:t> </a:t>
            </a:r>
            <a:r>
              <a:rPr lang="en-GB" err="1"/>
              <a:t>økning</a:t>
            </a:r>
            <a:r>
              <a:rPr lang="en-GB"/>
              <a:t>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tid</a:t>
            </a:r>
            <a:r>
              <a:rPr lang="en-GB"/>
              <a:t> over MIC.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813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9B289-5495-9328-C1CA-BE7796EDB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B5E9B0E-D35B-49DC-63E3-C6BA9FDC6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9EE2660-2B8A-9130-FF7A-608C4B4DE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 denne figuren er det lagt til et nytt doseringsalternativ med hyppigere dosering x 6 av standarddosen, markert i grønt.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For dette doseringsalternativet ser vi at konsentrasjonen ligger over MIC i en større andel av tiden, både sammenlignet med standard dose x 4 og høy dose x 4.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For penicilliner og andre antibiotika som har tidsavhengig bakteriedrap, er det hyppighet og ikke størrelsen på dosen som har størst betydning for bakteriedrapet, og dermed kurasjon av pasientenes infeksjon.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17625EB-7AA6-6F8D-1C2A-D6A19E914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258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Måten vi administrerer intravenøs antibiotika på har betydning for effekt – og resistensutvikling!</a:t>
            </a:r>
          </a:p>
          <a:p>
            <a:pPr rtl="0" fontAlgn="base"/>
            <a:endParaRPr lang="nb-NO" sz="1200" b="1" i="0" u="none" strike="noStrike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u="none" strike="noStrike" kern="1200" noProof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Betalaktamer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gis over en viss tid*, i jevne intervaller gjennom døgnet, som regel x 4 eller x 6.</a:t>
            </a:r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rtl="0" fontAlgn="base"/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 blandes i en bag med forlikelig væske, eller kommer i ferdig fylt pose fra produsent, og kobles til pasienten med et gravitasjons- eller pumpesett. </a:t>
            </a:r>
          </a:p>
          <a:p>
            <a:pPr rtl="0" fontAlgn="base"/>
            <a:endParaRPr lang="nb-NO" sz="1200" b="0" i="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Gravitasjonssett er enkelt å bruke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 er også </a:t>
            </a:r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sårbart 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tidsavvik. </a:t>
            </a:r>
          </a:p>
          <a:p>
            <a:pPr rtl="0" fontAlgn="base"/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kan få en</a:t>
            </a:r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utilsiktet rask infusjon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der man fort oppnår en høy konsentrasjon som fører til raskere eliminasjon av medikamentet og kortere tid over MIC**. </a:t>
            </a:r>
          </a:p>
          <a:p>
            <a:pPr rtl="0" fontAlgn="base"/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Dersom infusjonen stopper opp </a:t>
            </a:r>
            <a:r>
              <a:rPr lang="nb-NO" sz="1200" b="0" i="0" u="none" strike="noStrike" kern="1200" noProof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pga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dårlig gravitasjon, «knekk» i slangen eller dårlige/tette intravenøse tilganger</a:t>
            </a:r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infusjonstiden blir for lang.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Forsinkelser kan føre til redusert effekt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-&gt; fordi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konsentrasjonen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synke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under MIC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dermed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ikke hemmer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bakterievekst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effektivt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gir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resistensfordel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enkelte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bakterier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Blir dosen utsatt for tidsavvik kan det være kritisk, spesielt hos alvorlig syke pasienter.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Avvik i infusjonstidene kan altså føre til behandlingssvikt, redusert bakteriedrap og økt risiko for antibiotikaresistens.</a:t>
            </a:r>
          </a:p>
          <a:p>
            <a:pPr rtl="0" fontAlgn="base"/>
            <a:endParaRPr lang="nb-NO" sz="1200" b="0" i="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ideelle hadde vært å bruke infusjonspumpe til hver dose for å sikre jevn infusjonstid, men de færreste avdelinger har nok pumper til dette. </a:t>
            </a:r>
          </a:p>
          <a:p>
            <a:endParaRPr lang="nb-NO" sz="1200" b="0" i="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Avvik i tidene kan også oppstå fordi pasienten er på undersøkelser eller ikke har en fungerende iv-tilgang; planlegg derfor godt, og gi heller dosen litt for tidlig enn alt for seint. </a:t>
            </a:r>
          </a:p>
          <a:p>
            <a:r>
              <a:rPr lang="nb-NO" sz="1200" b="1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Akseptabelt avvik er på maks 1 time </a:t>
            </a:r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 opprinnelig dosetidspunkt. Blir avviket for stort må lege vurdere om en ekstra dose er nødvendig, eller kommende dosetider skal justeres. </a:t>
            </a:r>
          </a:p>
          <a:p>
            <a:endParaRPr lang="nb-NO" sz="1200" b="0" i="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Tilstreb å ha like infusjonstider (</a:t>
            </a:r>
            <a:r>
              <a:rPr lang="nb-NO" sz="1200" b="0" i="0" kern="1200" noProof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f.ek.s</a:t>
            </a:r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06-12-18-24) i hele institusjonen, slik at man unngår avvik ved overflytting. Det skal heller </a:t>
            </a:r>
            <a:r>
              <a:rPr lang="nb-NO" sz="1200" b="1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</a:t>
            </a:r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legges til rette for lengre doseopphold på natt for å </a:t>
            </a:r>
            <a:r>
              <a:rPr lang="nb-NO" sz="1200" b="0" i="0" kern="1200" noProof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fasilitere</a:t>
            </a:r>
            <a:r>
              <a:rPr lang="nb-NO" sz="1200" b="0" i="0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søvn.</a:t>
            </a:r>
          </a:p>
          <a:p>
            <a:endParaRPr lang="nb-NO" sz="1200" b="0" i="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0" i="0" u="none" strike="noStrike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Se til lokale blandekort for anbefalt infusjonstid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b="0"/>
          </a:p>
          <a:p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Benzylpenicillin kan i enkelte styrker gis som bolus, men hos kritisk syke pasienter er dette ikke anbefalt da man får kortere tid over MIC. Også økt risiko for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tromboflebitt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Ved væskerestriksjon kan bolus være indisert. </a:t>
            </a:r>
            <a:b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nb-NO" sz="14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0B49F-F33C-4702-9BFA-43C6911CFEA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8615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Dersom pasienten </a:t>
            </a:r>
            <a:r>
              <a:rPr lang="nb-NO" b="1"/>
              <a:t>ikke får hele dosen antibiotika </a:t>
            </a:r>
            <a:r>
              <a:rPr lang="nb-NO"/>
              <a:t>kan det være risiko for at man ikke oppnår MIC som kreves for å behandle infeksjonen, og i verste fall forverring av klinisk tilstand. </a:t>
            </a:r>
          </a:p>
          <a:p>
            <a:endParaRPr lang="nb-NO"/>
          </a:p>
          <a:p>
            <a:r>
              <a:rPr lang="nb-NO"/>
              <a:t>Dersom man ikke har rutine for å </a:t>
            </a:r>
            <a:r>
              <a:rPr lang="nb-NO" b="1" err="1"/>
              <a:t>etterskylle</a:t>
            </a:r>
            <a:r>
              <a:rPr lang="nb-NO"/>
              <a:t> infusjoner, kan det være legemiddelrester igjen både i </a:t>
            </a:r>
            <a:r>
              <a:rPr lang="nb-NO" err="1"/>
              <a:t>infusjonsbag</a:t>
            </a:r>
            <a:r>
              <a:rPr lang="nb-NO"/>
              <a:t> og slangesett. Ulike sett og poser kan ha ulikt restvolum, men i verste fall mister pasienten inntil 40% av dosen ved en infusjon på 50 ml. </a:t>
            </a:r>
          </a:p>
          <a:p>
            <a:r>
              <a:rPr lang="nb-NO"/>
              <a:t>Er dosen blandet ut i 100 ml kan dosereduksjonen være på opp mot 20 %.</a:t>
            </a:r>
          </a:p>
          <a:p>
            <a:endParaRPr lang="nb-NO"/>
          </a:p>
          <a:p>
            <a:r>
              <a:rPr lang="nb-NO"/>
              <a:t>De fleste sykehus anbefaler </a:t>
            </a:r>
            <a:r>
              <a:rPr lang="nb-NO" err="1"/>
              <a:t>etterskylling</a:t>
            </a:r>
            <a:r>
              <a:rPr lang="nb-NO"/>
              <a:t> ved infusjonsvolum på 100 ml eller mindre. </a:t>
            </a:r>
          </a:p>
          <a:p>
            <a:endParaRPr lang="nb-NO"/>
          </a:p>
          <a:p>
            <a:r>
              <a:rPr lang="nb-NO"/>
              <a:t>Det finnes mange ulike sett på markedet med mulighet for </a:t>
            </a:r>
            <a:r>
              <a:rPr lang="nb-NO" err="1"/>
              <a:t>etterskyll</a:t>
            </a:r>
            <a:r>
              <a:rPr lang="nb-NO"/>
              <a:t>. Flere produsenter har introdusert sett med skylleport, der man kan koble til en sprøyte med forlikelig skyllevæske som skyller dirkete via bag eller slangesett </a:t>
            </a:r>
            <a:r>
              <a:rPr lang="nb-NO" b="1"/>
              <a:t>etter</a:t>
            </a:r>
            <a:r>
              <a:rPr lang="nb-NO"/>
              <a:t> at infusjonen er ferdig. Alternativt kan man med aseptisk teknikk spike om settet til en bag med f.eks. 50 ml forlikelig skyllevæske, og la ønsket volum dryppe inn. </a:t>
            </a:r>
          </a:p>
          <a:p>
            <a:r>
              <a:rPr lang="nb-NO"/>
              <a:t>En tommelfingerregel er at skyllevæske skal gå inn i samme takt som medikamentet gjorde. </a:t>
            </a:r>
          </a:p>
          <a:p>
            <a:r>
              <a:rPr lang="nb-NO"/>
              <a:t>Man skal skylle hele restvolumet (restvolum er ofte angitt på settets innpakning), men heller ikke for mye. 18-20 ml er som regel tilstrekkelig. </a:t>
            </a:r>
          </a:p>
          <a:p>
            <a:r>
              <a:rPr lang="nb-NO" err="1"/>
              <a:t>Notèr</a:t>
            </a:r>
            <a:r>
              <a:rPr lang="nb-NO"/>
              <a:t> skyllevolum i væskeregnskap. </a:t>
            </a:r>
          </a:p>
          <a:p>
            <a:endParaRPr lang="nb-NO"/>
          </a:p>
          <a:p>
            <a:r>
              <a:rPr lang="nb-NO"/>
              <a:t>En annen gevinst ved </a:t>
            </a:r>
            <a:r>
              <a:rPr lang="nb-NO" err="1"/>
              <a:t>etterskyll</a:t>
            </a:r>
            <a:r>
              <a:rPr lang="nb-NO"/>
              <a:t> er at det ikke er antibiotika igjen i sette ved </a:t>
            </a:r>
            <a:r>
              <a:rPr lang="nb-NO" err="1"/>
              <a:t>frakobling</a:t>
            </a:r>
            <a:r>
              <a:rPr lang="nb-NO"/>
              <a:t>, noe som reduserer risiko for søl (og dermed hanskebruk)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7924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å optimalisere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antibiotikaeksponeringen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ved alvorlige infeksjoner, som septisk sjokk, alvorlig febril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nøytropeni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infeksjoner hos intensivpasienter, gis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piperacillin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tazobaktam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meropenem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ofte som forlenget infusjon.</a:t>
            </a:r>
          </a:p>
          <a:p>
            <a:endParaRPr lang="nb-NO"/>
          </a:p>
          <a:p>
            <a:r>
              <a:rPr lang="nb-NO"/>
              <a:t>Når det ordineres forlenget infusjon får pasienten:</a:t>
            </a:r>
          </a:p>
          <a:p>
            <a:pPr marL="171450" indent="-171450">
              <a:buFontTx/>
              <a:buChar char="-"/>
            </a:pPr>
            <a:r>
              <a:rPr lang="nb-NO"/>
              <a:t>først en </a:t>
            </a:r>
            <a:r>
              <a:rPr lang="nb-NO" b="1"/>
              <a:t>ladningsdose</a:t>
            </a:r>
            <a:r>
              <a:rPr lang="nb-NO"/>
              <a:t> av medikamentet, gitt over 30 minutter, for å bygge opp konsentrasjonen i blodet</a:t>
            </a:r>
          </a:p>
          <a:p>
            <a:pPr marL="171450" indent="-171450">
              <a:buFontTx/>
              <a:buChar char="-"/>
            </a:pPr>
            <a:r>
              <a:rPr lang="nb-NO"/>
              <a:t>deretter startes en </a:t>
            </a:r>
            <a:r>
              <a:rPr lang="nb-NO" b="1"/>
              <a:t>forlenget infusjon</a:t>
            </a:r>
            <a:r>
              <a:rPr lang="nb-NO"/>
              <a:t>, gitt på pumpe over 3 timer, som skal bidra til å holde konsentrasjonen av antibiotika i blodet stabilt over MIC</a:t>
            </a:r>
          </a:p>
          <a:p>
            <a:pPr marL="171450" indent="-171450">
              <a:buFontTx/>
              <a:buChar char="-"/>
            </a:pPr>
            <a:r>
              <a:rPr lang="nb-NO"/>
              <a:t>Retningslinjene sier at den forlengede infusjonen skal gis </a:t>
            </a:r>
            <a:r>
              <a:rPr lang="nb-NO" b="1"/>
              <a:t>umiddelbart</a:t>
            </a:r>
            <a:r>
              <a:rPr lang="nb-NO"/>
              <a:t> etter ladningsdosen, og i jevne intervaller deretter. </a:t>
            </a:r>
            <a:r>
              <a:rPr lang="nb-NO">
                <a:hlinkClick r:id="rId3"/>
              </a:rPr>
              <a:t>Antibiotika i sykehus - Helsedirektoratet</a:t>
            </a:r>
            <a:endParaRPr lang="nb-NO"/>
          </a:p>
          <a:p>
            <a:pPr marL="0" indent="0">
              <a:buFontTx/>
              <a:buNone/>
            </a:pPr>
            <a:endParaRPr lang="nb-NO"/>
          </a:p>
          <a:p>
            <a:pPr marL="0" indent="0">
              <a:buFontTx/>
              <a:buNone/>
            </a:pPr>
            <a:r>
              <a:rPr lang="nb-NO"/>
              <a:t>[museklikk for å komme til neste bilde]</a:t>
            </a:r>
          </a:p>
          <a:p>
            <a:pPr marL="0" indent="0">
              <a:buFontTx/>
              <a:buNone/>
            </a:pPr>
            <a:endParaRPr lang="nb-NO"/>
          </a:p>
          <a:p>
            <a:pPr marL="0" indent="0">
              <a:buFontTx/>
              <a:buNone/>
            </a:pPr>
            <a:r>
              <a:rPr lang="nb-NO"/>
              <a:t>Dersom den forlengede dosen ikke gis umiddelbart etter ladningsdosen, risikerer en at tidsavviket fører til at konsentrasjonen i blodet synker nærmere MIC, og bakteriedrapet kan bli lavere.</a:t>
            </a:r>
          </a:p>
          <a:p>
            <a:pPr marL="0" indent="0">
              <a:buFontTx/>
              <a:buNone/>
            </a:pPr>
            <a:endParaRPr lang="nb-NO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[museklikk]</a:t>
            </a:r>
          </a:p>
          <a:p>
            <a:pPr marL="0" indent="0">
              <a:buFontTx/>
              <a:buNone/>
            </a:pPr>
            <a:endParaRPr lang="nb-NO"/>
          </a:p>
          <a:p>
            <a:pPr rtl="0" fontAlgn="base"/>
            <a:r>
              <a:rPr lang="nb-NO" sz="1200" b="0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Blir den forlengede infusjonen glemt eller kraftig forsinket vil man risikere at konsentrasjonen ikke kommer over MIC og at antibiotikumet dermed ikke virker.</a:t>
            </a:r>
          </a:p>
          <a:p>
            <a:pPr rtl="0" fontAlgn="base"/>
            <a:r>
              <a:rPr lang="nb-NO" sz="1200" b="1" i="0" u="none" strike="noStrike" kern="1200" noProof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Ved større avvik må sykepleier informere lege, slik at ny ladningsdose kan vurderes. 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79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46B6D-5B73-7A4C-984B-75E154DA9EA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612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8201"/>
            <a:ext cx="7772400" cy="1023623"/>
          </a:xfrm>
        </p:spPr>
        <p:txBody>
          <a:bodyPr bIns="0" anchor="b" anchorCtr="0">
            <a:normAutofit/>
          </a:bodyPr>
          <a:lstStyle>
            <a:lvl1pPr algn="ctr">
              <a:defRPr sz="48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39739"/>
            <a:ext cx="6400800" cy="1013582"/>
          </a:xfrm>
        </p:spPr>
        <p:txBody>
          <a:bodyPr/>
          <a:lstStyle>
            <a:lvl1pPr marL="0" indent="0" algn="ctr">
              <a:buNone/>
              <a:defRPr cap="all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4F1C01BE-6DDA-72EA-E43E-17B0B6DBE6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2329" y="3053321"/>
            <a:ext cx="3499342" cy="1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8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535482" y="1719375"/>
            <a:ext cx="8229600" cy="268444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07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4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5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5482" y="1719376"/>
            <a:ext cx="4038600" cy="26974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482" y="1719376"/>
            <a:ext cx="4038600" cy="26974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5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150" y="102956"/>
            <a:ext cx="750765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7857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7857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47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1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4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5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51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5010174" y="1"/>
            <a:ext cx="4133827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24185"/>
            <a:ext cx="3008313" cy="561078"/>
          </a:xfrm>
        </p:spPr>
        <p:txBody>
          <a:bodyPr anchor="b">
            <a:normAutofit/>
          </a:bodyPr>
          <a:lstStyle>
            <a:lvl1pPr algn="l">
              <a:defRPr sz="18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00336"/>
            <a:ext cx="5111750" cy="35165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396174"/>
            <a:ext cx="3008313" cy="30206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3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3913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sz="240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44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322D59-7458-3F98-B2E3-2CE74B60B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3B8D31-534E-9C3A-A24A-A11AF3A70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F0118D-80D5-7755-0B34-39638EA2C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88B8F-A542-43DE-8347-03D61AB36C2D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5D06A2-C01A-18E8-D201-C63AA5A80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2BC041C-6A86-5025-9645-67EB92FBC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6ACF8-A67C-4ABB-891F-90018BE2A0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09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 with rectangles&#10;&#10;AI-generated content may be incorrect.">
            <a:extLst>
              <a:ext uri="{FF2B5EF4-FFF2-40B4-BE49-F238E27FC236}">
                <a16:creationId xmlns:a16="http://schemas.microsoft.com/office/drawing/2014/main" id="{D34DA585-DD4A-64EE-01DB-0D7544048AE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657965" y="862125"/>
            <a:ext cx="3486035" cy="3564953"/>
          </a:xfrm>
          <a:prstGeom prst="rect">
            <a:avLst/>
          </a:prstGeom>
        </p:spPr>
      </p:pic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0E14113E-8681-0E06-B161-58B97382A5D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4875"/>
            <a:ext cx="857250" cy="8572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5482" y="86212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482" y="1719375"/>
            <a:ext cx="8229600" cy="2684447"/>
          </a:xfrm>
          <a:prstGeom prst="rect">
            <a:avLst/>
          </a:prstGeom>
        </p:spPr>
        <p:txBody>
          <a:bodyPr vert="horz" lIns="144000" tIns="1800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0" y="4485487"/>
            <a:ext cx="7020000" cy="469800"/>
          </a:xfrm>
          <a:prstGeom prst="rect">
            <a:avLst/>
          </a:prstGeom>
          <a:blipFill rotWithShape="1">
            <a:blip r:embed="rId16"/>
            <a:stretch>
              <a:fillRect/>
            </a:stretch>
          </a:blipFill>
        </p:spPr>
        <p:txBody>
          <a:bodyPr vert="horz" lIns="540000" tIns="45720" rIns="91440" bIns="93600" rtlCol="0" anchor="ctr"/>
          <a:lstStyle>
            <a:lvl1pPr algn="ctr">
              <a:defRPr sz="1200">
                <a:solidFill>
                  <a:srgbClr val="4982B5"/>
                </a:solidFill>
              </a:defRPr>
            </a:lvl1pPr>
          </a:lstStyle>
          <a:p>
            <a:pPr algn="l"/>
            <a:endParaRPr lang="en-US" sz="240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5401592" y="4584586"/>
            <a:ext cx="127568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aseline="0">
                <a:solidFill>
                  <a:srgbClr val="4982B5"/>
                </a:solidFill>
              </a:defRPr>
            </a:lvl1pPr>
          </a:lstStyle>
          <a:p>
            <a:fld id="{485D11AA-9E4F-D14B-A6DA-2B445EC69DFE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7207200" y="4485487"/>
            <a:ext cx="1936800" cy="469800"/>
          </a:xfrm>
          <a:prstGeom prst="rect">
            <a:avLst/>
          </a:prstGeom>
          <a:blipFill rotWithShape="1">
            <a:blip r:embed="rId17"/>
            <a:stretch>
              <a:fillRect/>
            </a:stretch>
          </a:blipFill>
        </p:spPr>
        <p:txBody>
          <a:bodyPr vert="horz" lIns="144000" tIns="45720" rIns="91440" bIns="45720" rtlCol="0" anchor="ctr"/>
          <a:lstStyle>
            <a:lvl1pPr algn="ctr">
              <a:defRPr sz="1800" baseline="0">
                <a:solidFill>
                  <a:srgbClr val="7CBCF3"/>
                </a:solidFill>
              </a:defRPr>
            </a:lvl1pPr>
          </a:lstStyle>
          <a:p>
            <a:fld id="{5D310BF4-4FB1-EF42-A6F9-E197B72E94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4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9" r:id="rId8"/>
    <p:sldLayoutId id="2147483655" r:id="rId9"/>
    <p:sldLayoutId id="2147483660" r:id="rId10"/>
    <p:sldLayoutId id="2147483656" r:id="rId11"/>
    <p:sldLayoutId id="2147483657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000" indent="-342900" algn="l" defTabSz="457200" rtl="0" eaLnBrk="1" latinLnBrk="0" hangingPunct="1">
        <a:spcBef>
          <a:spcPct val="20000"/>
        </a:spcBef>
        <a:buClr>
          <a:srgbClr val="6EB8F3"/>
        </a:buClr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4982B5"/>
        </a:buClr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6EB8F3"/>
        </a:buClr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4982B5"/>
        </a:buClr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6EB8F3"/>
        </a:buClr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2860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5A33372-6C8B-4230-5677-5B48BF5E8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BB0C98-3BCA-A3FC-389E-CFC97F0F1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3764007-1F52-E99E-31EE-98FE90EF1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E88B8F-A542-43DE-8347-03D61AB36C2D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A7664F-7FF3-4F58-7E12-44302BE24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2A8F6BD-46AC-E415-0066-EF83149A1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A6ACF8-A67C-4ABB-891F-90018BE2A0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8272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980F5-B58E-0B86-57CE-92FDBD66B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10828"/>
            <a:ext cx="7023970" cy="1790700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r>
              <a:rPr lang="nb-NO" sz="6000">
                <a:solidFill>
                  <a:srgbClr val="4982B5"/>
                </a:solidFill>
              </a:rPr>
              <a:t>Penicilliner og andre betalaktamantibiotika</a:t>
            </a:r>
            <a:br>
              <a:rPr lang="nb-NO" sz="6700">
                <a:solidFill>
                  <a:srgbClr val="4982B5"/>
                </a:solidFill>
              </a:rPr>
            </a:br>
            <a:r>
              <a:rPr lang="nb-NO" sz="4000">
                <a:solidFill>
                  <a:srgbClr val="4982B5"/>
                </a:solidFill>
              </a:rPr>
              <a:t>- dosering og administrasjon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32BA6D-11FA-F7C5-B52F-414A33381C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  <a:p>
            <a:r>
              <a:rPr lang="nb-NO" sz="3200"/>
              <a:t>Antibiotikauken 2026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1160DF6-D27C-5FDA-01D7-73F92417A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056" y="4071531"/>
            <a:ext cx="4297888" cy="76543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2904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10F51F6-59AB-3ED2-536E-A2D2454479F6}"/>
              </a:ext>
            </a:extLst>
          </p:cNvPr>
          <p:cNvSpPr txBox="1"/>
          <p:nvPr/>
        </p:nvSpPr>
        <p:spPr>
          <a:xfrm>
            <a:off x="922867" y="1057382"/>
            <a:ext cx="70557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Oppdaget av Alexander Fleming i 1928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Trolig brukt første gang i Norge i 1944</a:t>
            </a:r>
            <a:endParaRPr lang="en-GB"/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r>
              <a:rPr lang="nb-NO" b="1"/>
              <a:t>Hvorfor er penicilliner viktige?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Godt dokumentert effekt ved mange vanlige infeksjoner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Generelt mindre økologisk påvirkning enn bredspektrede alternativer</a:t>
            </a:r>
          </a:p>
          <a:p>
            <a:endParaRPr lang="nb-NO"/>
          </a:p>
          <a:p>
            <a:r>
              <a:rPr lang="nb-NO" b="1"/>
              <a:t>Hvilke egenskaper har penicilliner?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Tilhører gruppen av </a:t>
            </a:r>
            <a:r>
              <a:rPr lang="el-GR"/>
              <a:t>β-</a:t>
            </a:r>
            <a:r>
              <a:rPr lang="en-GB" err="1"/>
              <a:t>laktamantibiotika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Hemmer </a:t>
            </a:r>
            <a:r>
              <a:rPr lang="en-GB" err="1"/>
              <a:t>bakterienes</a:t>
            </a:r>
            <a:r>
              <a:rPr lang="en-GB"/>
              <a:t> </a:t>
            </a:r>
            <a:r>
              <a:rPr lang="en-GB" err="1"/>
              <a:t>celleveggssyntese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Har kort halveringstid, og må doseres hyppig</a:t>
            </a:r>
            <a:endParaRPr lang="en-GB"/>
          </a:p>
          <a:p>
            <a:endParaRPr lang="en-GB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F3CF4D8-BAA0-6C56-C0EB-E44AFA92D867}"/>
              </a:ext>
            </a:extLst>
          </p:cNvPr>
          <p:cNvSpPr txBox="1"/>
          <p:nvPr/>
        </p:nvSpPr>
        <p:spPr>
          <a:xfrm>
            <a:off x="922867" y="105151"/>
            <a:ext cx="6620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Introduksjon til penicilliner</a:t>
            </a:r>
            <a:endParaRPr lang="en-GB" sz="36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24CEAD4-9B25-C9B3-0C83-91895D122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2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F969E4EE-A184-8647-D4C0-340D71CB0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565450"/>
              </p:ext>
            </p:extLst>
          </p:nvPr>
        </p:nvGraphicFramePr>
        <p:xfrm>
          <a:off x="300566" y="953359"/>
          <a:ext cx="8542868" cy="38940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35717">
                  <a:extLst>
                    <a:ext uri="{9D8B030D-6E8A-4147-A177-3AD203B41FA5}">
                      <a16:colId xmlns:a16="http://schemas.microsoft.com/office/drawing/2014/main" val="90292075"/>
                    </a:ext>
                  </a:extLst>
                </a:gridCol>
                <a:gridCol w="3008236">
                  <a:extLst>
                    <a:ext uri="{9D8B030D-6E8A-4147-A177-3AD203B41FA5}">
                      <a16:colId xmlns:a16="http://schemas.microsoft.com/office/drawing/2014/main" val="2250815690"/>
                    </a:ext>
                  </a:extLst>
                </a:gridCol>
                <a:gridCol w="1730981">
                  <a:extLst>
                    <a:ext uri="{9D8B030D-6E8A-4147-A177-3AD203B41FA5}">
                      <a16:colId xmlns:a16="http://schemas.microsoft.com/office/drawing/2014/main" val="1783442041"/>
                    </a:ext>
                  </a:extLst>
                </a:gridCol>
                <a:gridCol w="1667934">
                  <a:extLst>
                    <a:ext uri="{9D8B030D-6E8A-4147-A177-3AD203B41FA5}">
                      <a16:colId xmlns:a16="http://schemas.microsoft.com/office/drawing/2014/main" val="3820450865"/>
                    </a:ext>
                  </a:extLst>
                </a:gridCol>
              </a:tblGrid>
              <a:tr h="602178">
                <a:tc>
                  <a:txBody>
                    <a:bodyPr/>
                    <a:lstStyle/>
                    <a:p>
                      <a:r>
                        <a:rPr lang="nb-NO"/>
                        <a:t>Gruppe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Midler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Mikrober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/>
                        <a:t>Indikasjoner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045204"/>
                  </a:ext>
                </a:extLst>
              </a:tr>
              <a:tr h="740658">
                <a:tc>
                  <a:txBody>
                    <a:bodyPr/>
                    <a:lstStyle/>
                    <a:p>
                      <a:r>
                        <a:rPr lang="en-GB"/>
                        <a:t>Penicillinase-</a:t>
                      </a:r>
                    </a:p>
                    <a:p>
                      <a:r>
                        <a:rPr lang="en-GB"/>
                        <a:t>følsomme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Fenoksymetylpenicillin</a:t>
                      </a:r>
                    </a:p>
                    <a:p>
                      <a:r>
                        <a:rPr lang="en-GB"/>
                        <a:t>Benzylpenicillin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Pneumokokker Streptokokker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108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Penicillinase-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stabile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Kloksacillin</a:t>
                      </a:r>
                    </a:p>
                    <a:p>
                      <a:r>
                        <a:rPr lang="en-GB"/>
                        <a:t>Dikloksacillin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/>
                        <a:t>Gule stafylokokker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51909"/>
                  </a:ext>
                </a:extLst>
              </a:tr>
              <a:tr h="602178">
                <a:tc>
                  <a:txBody>
                    <a:bodyPr/>
                    <a:lstStyle/>
                    <a:p>
                      <a:r>
                        <a:rPr lang="en-GB"/>
                        <a:t>Bredspektrede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Amoksicillin +/- klavulansyre</a:t>
                      </a:r>
                    </a:p>
                    <a:p>
                      <a:r>
                        <a:rPr lang="en-GB"/>
                        <a:t>Ampicillin</a:t>
                      </a:r>
                    </a:p>
                    <a:p>
                      <a:r>
                        <a:rPr lang="en-GB"/>
                        <a:t>(Piv)mecillinam</a:t>
                      </a:r>
                    </a:p>
                    <a:p>
                      <a:r>
                        <a:rPr lang="en-GB"/>
                        <a:t>Piperacillin-tazobaktam</a:t>
                      </a:r>
                    </a:p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Enterokokker Haemophilus influenzae Listeria Gramnegative tarmbakterier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35955"/>
                  </a:ext>
                </a:extLst>
              </a:tr>
            </a:tbl>
          </a:graphicData>
        </a:graphic>
      </p:graphicFrame>
      <p:pic>
        <p:nvPicPr>
          <p:cNvPr id="7" name="Grafikk 6" descr="Lunger kontur">
            <a:extLst>
              <a:ext uri="{FF2B5EF4-FFF2-40B4-BE49-F238E27FC236}">
                <a16:creationId xmlns:a16="http://schemas.microsoft.com/office/drawing/2014/main" id="{24E67434-ED54-9F65-B07B-F9C921E28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89801" y="1559984"/>
            <a:ext cx="457200" cy="457200"/>
          </a:xfrm>
          <a:prstGeom prst="rect">
            <a:avLst/>
          </a:prstGeom>
        </p:spPr>
      </p:pic>
      <p:pic>
        <p:nvPicPr>
          <p:cNvPr id="9" name="Grafikk 8" descr="Fot kontur">
            <a:extLst>
              <a:ext uri="{FF2B5EF4-FFF2-40B4-BE49-F238E27FC236}">
                <a16:creationId xmlns:a16="http://schemas.microsoft.com/office/drawing/2014/main" id="{B7984598-1622-286D-DA05-38340D2B80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1861" y="1559984"/>
            <a:ext cx="457200" cy="457200"/>
          </a:xfrm>
          <a:prstGeom prst="rect">
            <a:avLst/>
          </a:prstGeom>
        </p:spPr>
      </p:pic>
      <p:pic>
        <p:nvPicPr>
          <p:cNvPr id="13" name="Grafikk 12" descr="Hjerte organ kontur">
            <a:extLst>
              <a:ext uri="{FF2B5EF4-FFF2-40B4-BE49-F238E27FC236}">
                <a16:creationId xmlns:a16="http://schemas.microsoft.com/office/drawing/2014/main" id="{0CCD61E8-9DF3-7630-3FDB-09EFEE83F6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15200" y="2017184"/>
            <a:ext cx="414864" cy="414864"/>
          </a:xfrm>
          <a:prstGeom prst="rect">
            <a:avLst/>
          </a:prstGeom>
        </p:spPr>
      </p:pic>
      <p:pic>
        <p:nvPicPr>
          <p:cNvPr id="15" name="Grafikk 14" descr="Vann med heldekkende fyll">
            <a:extLst>
              <a:ext uri="{FF2B5EF4-FFF2-40B4-BE49-F238E27FC236}">
                <a16:creationId xmlns:a16="http://schemas.microsoft.com/office/drawing/2014/main" id="{BFAB49DA-8342-E438-A8D2-4DFDDE6180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0697" y="2017184"/>
            <a:ext cx="414864" cy="414864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BCF55DB4-2A83-EE89-DD1F-17910C53D8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2824" y="2571750"/>
            <a:ext cx="457240" cy="457240"/>
          </a:xfrm>
          <a:prstGeom prst="rect">
            <a:avLst/>
          </a:prstGeom>
        </p:spPr>
      </p:pic>
      <p:pic>
        <p:nvPicPr>
          <p:cNvPr id="25" name="Grafikk 24" descr="Vann med heldekkende fyll">
            <a:extLst>
              <a:ext uri="{FF2B5EF4-FFF2-40B4-BE49-F238E27FC236}">
                <a16:creationId xmlns:a16="http://schemas.microsoft.com/office/drawing/2014/main" id="{3849F76F-A8F3-65F9-763D-B0A929E4CB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02640" y="2536680"/>
            <a:ext cx="457240" cy="457240"/>
          </a:xfrm>
          <a:prstGeom prst="rect">
            <a:avLst/>
          </a:prstGeom>
        </p:spPr>
      </p:pic>
      <p:pic>
        <p:nvPicPr>
          <p:cNvPr id="27" name="Grafikk 26" descr="Hjerte organ kontur">
            <a:extLst>
              <a:ext uri="{FF2B5EF4-FFF2-40B4-BE49-F238E27FC236}">
                <a16:creationId xmlns:a16="http://schemas.microsoft.com/office/drawing/2014/main" id="{AEF2AD82-4CF6-68B3-4223-ED37D96CB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5597" y="2579056"/>
            <a:ext cx="414864" cy="41486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BA7BCEE-E82B-DB20-4DE9-EFEB77A442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3771" y="3176678"/>
            <a:ext cx="555631" cy="55062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B6562AF-AD76-C12A-3261-825CFEFC73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0697" y="3185641"/>
            <a:ext cx="457240" cy="457240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92B08CCD-FF60-4B35-2C0D-41EB01E97C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3645" y="3727303"/>
            <a:ext cx="445379" cy="44537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EF2D6110-2967-2AB7-A2D8-9A8FBCA2B1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48989" y="3715442"/>
            <a:ext cx="457240" cy="45724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D36608C4-C660-C2F1-223B-28BA55D29664}"/>
              </a:ext>
            </a:extLst>
          </p:cNvPr>
          <p:cNvSpPr txBox="1"/>
          <p:nvPr/>
        </p:nvSpPr>
        <p:spPr>
          <a:xfrm>
            <a:off x="773020" y="224567"/>
            <a:ext cx="654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Oversikt over gruppene av penicilliner</a:t>
            </a:r>
            <a:endParaRPr lang="en-GB" sz="32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9B6CEF4-579E-8ABF-7F3C-F43475497D3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6282" y="103944"/>
            <a:ext cx="1666669" cy="29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8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08650-B720-8172-14DE-EC1B55448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B2E4F0D-0461-05FD-4FD3-565A525A9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D53526F-920D-FBFB-F617-4B35E011B9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54" y="408082"/>
            <a:ext cx="6584251" cy="439559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48516FE-09E0-6401-0B70-0A8563B58E64}"/>
              </a:ext>
            </a:extLst>
          </p:cNvPr>
          <p:cNvSpPr txBox="1"/>
          <p:nvPr/>
        </p:nvSpPr>
        <p:spPr>
          <a:xfrm>
            <a:off x="959370" y="4844870"/>
            <a:ext cx="69854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Copilot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55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7675A-5C40-2236-8EF2-72060D94B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78E356E-A96A-D2B3-E129-D24242003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08A58BD-F78D-6A19-C405-594EC81B8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615" y="776762"/>
            <a:ext cx="6208152" cy="409454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4E54283-F82A-39CA-5A38-30666A2454FD}"/>
              </a:ext>
            </a:extLst>
          </p:cNvPr>
          <p:cNvSpPr txBox="1"/>
          <p:nvPr/>
        </p:nvSpPr>
        <p:spPr>
          <a:xfrm>
            <a:off x="974361" y="4864308"/>
            <a:ext cx="535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Copilot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61AE561-095B-0B07-D5A5-2D58A105F321}"/>
              </a:ext>
            </a:extLst>
          </p:cNvPr>
          <p:cNvSpPr txBox="1"/>
          <p:nvPr/>
        </p:nvSpPr>
        <p:spPr>
          <a:xfrm>
            <a:off x="912615" y="170481"/>
            <a:ext cx="633284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err="1">
                <a:solidFill>
                  <a:srgbClr val="63B3D7"/>
                </a:solidFill>
                <a:latin typeface="+mj-lt"/>
                <a:ea typeface="+mj-ea"/>
                <a:cs typeface="+mj-cs"/>
              </a:rPr>
              <a:t>Betalaktamer</a:t>
            </a:r>
            <a:r>
              <a:rPr lang="en-GB" sz="28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GB" sz="2800" err="1">
                <a:solidFill>
                  <a:srgbClr val="63B3D7"/>
                </a:solidFill>
                <a:latin typeface="+mj-lt"/>
                <a:ea typeface="+mj-ea"/>
                <a:cs typeface="+mj-cs"/>
              </a:rPr>
              <a:t>spektrum</a:t>
            </a:r>
            <a:r>
              <a:rPr lang="en-GB" sz="28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800" err="1">
                <a:solidFill>
                  <a:srgbClr val="63B3D7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GB" sz="28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2800" err="1">
                <a:solidFill>
                  <a:srgbClr val="63B3D7"/>
                </a:solidFill>
                <a:latin typeface="+mj-lt"/>
                <a:ea typeface="+mj-ea"/>
                <a:cs typeface="+mj-cs"/>
              </a:rPr>
              <a:t>indikasjoner</a:t>
            </a:r>
            <a:endParaRPr lang="en-GB" sz="28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81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B0C5C-6A67-7C0B-E7F7-7D1B60C9D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0C04AC5-865F-26A5-4A23-43BC5B174F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F7C6DCA6-D9A0-BA67-522E-F1DAFA06B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160" y="981004"/>
            <a:ext cx="5745285" cy="395262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AA90089B-553D-EABF-9D71-C467FB6AA8A0}"/>
              </a:ext>
            </a:extLst>
          </p:cNvPr>
          <p:cNvSpPr txBox="1"/>
          <p:nvPr/>
        </p:nvSpPr>
        <p:spPr>
          <a:xfrm>
            <a:off x="2353456" y="4879298"/>
            <a:ext cx="31104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May Lillian Ofte, Helse Bergen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286E60B-5047-E57E-F406-7590180FD805}"/>
              </a:ext>
            </a:extLst>
          </p:cNvPr>
          <p:cNvSpPr txBox="1"/>
          <p:nvPr/>
        </p:nvSpPr>
        <p:spPr>
          <a:xfrm>
            <a:off x="846944" y="347429"/>
            <a:ext cx="7450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Penicilliner og andre </a:t>
            </a:r>
            <a:r>
              <a:rPr lang="nb-NO" sz="2000" err="1">
                <a:solidFill>
                  <a:srgbClr val="63B3D7"/>
                </a:solidFill>
                <a:latin typeface="+mj-lt"/>
                <a:ea typeface="+mj-ea"/>
                <a:cs typeface="+mj-cs"/>
              </a:rPr>
              <a:t>betalaktamer</a:t>
            </a:r>
            <a:r>
              <a:rPr lang="nb-NO" sz="20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 har tidsavhengig bakteriedrap </a:t>
            </a:r>
            <a:endParaRPr lang="en-GB" sz="20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5506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2B4BE-269A-CE5F-A56C-D93EE8221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C68B735-9F80-87B5-0A50-55CEAB2C3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0ABCE774-2A3F-7F98-73C3-145CCDC5C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64" y="1045717"/>
            <a:ext cx="6490418" cy="328162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6560B4F4-1FBC-2FFE-A5F8-4F3034346ADF}"/>
              </a:ext>
            </a:extLst>
          </p:cNvPr>
          <p:cNvSpPr txBox="1"/>
          <p:nvPr/>
        </p:nvSpPr>
        <p:spPr>
          <a:xfrm>
            <a:off x="1071797" y="4744387"/>
            <a:ext cx="6063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Claude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4D92F29-A6C6-AFA1-80FA-092175E3C9E0}"/>
              </a:ext>
            </a:extLst>
          </p:cNvPr>
          <p:cNvSpPr txBox="1"/>
          <p:nvPr/>
        </p:nvSpPr>
        <p:spPr>
          <a:xfrm>
            <a:off x="1311639" y="277318"/>
            <a:ext cx="6490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Betydningen av dosestørrelse og dosehyppighet</a:t>
            </a:r>
            <a:endParaRPr lang="en-GB" sz="24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2838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99B78-6316-2C0B-1356-A2893558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0D72F1F6-31E9-91BC-C559-7B938C2C4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AB9CF89-D428-19B4-DB5A-51E1B8E3C0B6}"/>
              </a:ext>
            </a:extLst>
          </p:cNvPr>
          <p:cNvSpPr txBox="1"/>
          <p:nvPr/>
        </p:nvSpPr>
        <p:spPr>
          <a:xfrm>
            <a:off x="1071797" y="4744387"/>
            <a:ext cx="6063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Claude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AB5B956-D949-AA80-CBAF-A61E584205BE}"/>
              </a:ext>
            </a:extLst>
          </p:cNvPr>
          <p:cNvSpPr txBox="1"/>
          <p:nvPr/>
        </p:nvSpPr>
        <p:spPr>
          <a:xfrm>
            <a:off x="995082" y="277318"/>
            <a:ext cx="738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rgbClr val="63B3D7"/>
                </a:solidFill>
                <a:latin typeface="+mj-lt"/>
                <a:ea typeface="+mj-ea"/>
                <a:cs typeface="+mj-cs"/>
              </a:rPr>
              <a:t>Betydningen av dosestørrelse og dosehyppighet</a:t>
            </a:r>
            <a:endParaRPr lang="en-GB" sz="2400">
              <a:solidFill>
                <a:srgbClr val="63B3D7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810A76E-2F1D-8276-4C26-21C3E9917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22" y="743354"/>
            <a:ext cx="7232432" cy="365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13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14AB-2A51-51C0-8902-09CF09D19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B3BACE-D536-5264-CFF3-4856400C24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4400" y="66675"/>
            <a:ext cx="8229600" cy="857250"/>
          </a:xfrm>
        </p:spPr>
        <p:txBody>
          <a:bodyPr>
            <a:normAutofit/>
          </a:bodyPr>
          <a:lstStyle/>
          <a:p>
            <a:r>
              <a:rPr lang="nb-NO" sz="3200" noProof="0">
                <a:solidFill>
                  <a:srgbClr val="63B3D7"/>
                </a:solidFill>
              </a:rPr>
              <a:t>Administrasjon – hva kan gå galt?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AD0FA1-57D9-0C9A-4BCB-6C6CF900284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6797" y="1073957"/>
            <a:ext cx="3759200" cy="3798887"/>
          </a:xfrm>
        </p:spPr>
        <p:txBody>
          <a:bodyPr>
            <a:normAutofit fontScale="77500" lnSpcReduction="20000"/>
          </a:bodyPr>
          <a:lstStyle/>
          <a:p>
            <a:pPr marL="342900"/>
            <a:r>
              <a:rPr lang="nb-NO" sz="2700" b="1"/>
              <a:t>For rask infusjon:                    </a:t>
            </a:r>
            <a:r>
              <a:rPr lang="nb-NO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nb-NO" sz="2700"/>
              <a:t>toppkonsentrasjon,        raskere eliminasjon av AB,          kortere tid &gt; MIC</a:t>
            </a:r>
          </a:p>
          <a:p>
            <a:pPr marL="342900"/>
            <a:endParaRPr lang="nb-NO" sz="2700"/>
          </a:p>
          <a:p>
            <a:r>
              <a:rPr lang="nb-NO" sz="2700" b="1"/>
              <a:t>Langsom/avbrutt infusjon:                    </a:t>
            </a:r>
            <a:r>
              <a:rPr lang="nb-NO" sz="2700"/>
              <a:t>konsentrasjon synker &lt; MIC</a:t>
            </a:r>
          </a:p>
          <a:p>
            <a:endParaRPr lang="nb-NO" sz="2700"/>
          </a:p>
          <a:p>
            <a:r>
              <a:rPr lang="nb-NO" sz="2700"/>
              <a:t>Infusjonspumpe = ideelt</a:t>
            </a:r>
          </a:p>
          <a:p>
            <a:endParaRPr lang="nb-NO" sz="2700"/>
          </a:p>
          <a:p>
            <a:r>
              <a:rPr lang="nb-NO" sz="2700" b="1"/>
              <a:t>Akseptabelt avvik: </a:t>
            </a:r>
            <a:r>
              <a:rPr lang="nb-NO" sz="2700" err="1"/>
              <a:t>max</a:t>
            </a:r>
            <a:r>
              <a:rPr lang="nb-NO" sz="2700"/>
              <a:t> +/- 1 time </a:t>
            </a:r>
            <a:endParaRPr lang="nb-NO" sz="270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b-NO" sz="2700"/>
          </a:p>
          <a:p>
            <a:endParaRPr lang="nb-NO" noProof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2EFFF40-B38C-8055-C127-406C166AFB96}"/>
              </a:ext>
            </a:extLst>
          </p:cNvPr>
          <p:cNvSpPr txBox="1"/>
          <p:nvPr/>
        </p:nvSpPr>
        <p:spPr>
          <a:xfrm>
            <a:off x="7680960" y="773875"/>
            <a:ext cx="1583575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sz="1350"/>
          </a:p>
        </p:txBody>
      </p:sp>
      <p:pic>
        <p:nvPicPr>
          <p:cNvPr id="5" name="Bilde 4" descr="Et bilde som inneholder person, vegg, klær, innendørs&#10;&#10;KI-generert innhold kan være feil.">
            <a:extLst>
              <a:ext uri="{FF2B5EF4-FFF2-40B4-BE49-F238E27FC236}">
                <a16:creationId xmlns:a16="http://schemas.microsoft.com/office/drawing/2014/main" id="{E3D27A69-1F55-B73D-E751-F2B78778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8" r="7230"/>
          <a:stretch>
            <a:fillRect/>
          </a:stretch>
        </p:blipFill>
        <p:spPr>
          <a:xfrm>
            <a:off x="4806090" y="1073957"/>
            <a:ext cx="4168352" cy="359574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4D808847-C8DB-7E16-532F-BDEEC8818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1226F74-CE7D-7B4D-02CA-8A5150CD3E97}"/>
              </a:ext>
            </a:extLst>
          </p:cNvPr>
          <p:cNvSpPr txBox="1"/>
          <p:nvPr/>
        </p:nvSpPr>
        <p:spPr>
          <a:xfrm>
            <a:off x="3958433" y="4723566"/>
            <a:ext cx="5185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Copilot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512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028592-1CE3-747E-826C-B6AE1B42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48" y="87085"/>
            <a:ext cx="8229600" cy="857250"/>
          </a:xfrm>
        </p:spPr>
        <p:txBody>
          <a:bodyPr>
            <a:normAutofit/>
          </a:bodyPr>
          <a:lstStyle/>
          <a:p>
            <a:r>
              <a:rPr lang="nb-NO" sz="3200">
                <a:solidFill>
                  <a:srgbClr val="63B3D7"/>
                </a:solidFill>
              </a:rPr>
              <a:t>Gi hele dosen!</a:t>
            </a:r>
            <a:endParaRPr lang="nb-NO" sz="3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7D892A3-79B3-81CA-C508-BA40BF4CC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5FA72F70-D39C-2C97-5B5F-949D94F85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810055"/>
            <a:ext cx="6130836" cy="408722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05BF689-455F-2667-11DB-A60D9E333894}"/>
              </a:ext>
            </a:extLst>
          </p:cNvPr>
          <p:cNvSpPr txBox="1"/>
          <p:nvPr/>
        </p:nvSpPr>
        <p:spPr>
          <a:xfrm>
            <a:off x="1139112" y="4897279"/>
            <a:ext cx="6063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Copilot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5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61BAB9-31FC-9654-3C0B-F8D0BF27E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739" y="87063"/>
            <a:ext cx="8229600" cy="857250"/>
          </a:xfrm>
        </p:spPr>
        <p:txBody>
          <a:bodyPr>
            <a:normAutofit/>
          </a:bodyPr>
          <a:lstStyle/>
          <a:p>
            <a:r>
              <a:rPr lang="nb-NO" sz="3200">
                <a:solidFill>
                  <a:srgbClr val="63B3D7"/>
                </a:solidFill>
              </a:rPr>
              <a:t>Forlenget infusjon</a:t>
            </a:r>
            <a:endParaRPr lang="nb-NO" sz="32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833B890-311B-5929-DDC3-762DA15C6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461" y="113964"/>
            <a:ext cx="1666669" cy="29411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19D009A-88A5-F873-EFEE-8D7F348024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174"/>
          <a:stretch>
            <a:fillRect/>
          </a:stretch>
        </p:blipFill>
        <p:spPr>
          <a:xfrm>
            <a:off x="796739" y="863194"/>
            <a:ext cx="6660151" cy="394393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B410BF5C-3038-26E5-72FE-46939739F894}"/>
              </a:ext>
            </a:extLst>
          </p:cNvPr>
          <p:cNvSpPr txBox="1"/>
          <p:nvPr/>
        </p:nvSpPr>
        <p:spPr>
          <a:xfrm>
            <a:off x="1139112" y="4897279"/>
            <a:ext cx="60635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Illustrasjon: </a:t>
            </a:r>
            <a:r>
              <a:rPr kumimoji="0" lang="nb-NO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Copilot</a:t>
            </a: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96BAF4A-F182-AF46-1C71-34DF3C6FFC90}"/>
              </a:ext>
            </a:extLst>
          </p:cNvPr>
          <p:cNvSpPr/>
          <p:nvPr/>
        </p:nvSpPr>
        <p:spPr>
          <a:xfrm>
            <a:off x="3055257" y="863194"/>
            <a:ext cx="4401633" cy="32588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266D33A-B4CF-78DE-9570-8477FC37EE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174"/>
          <a:stretch>
            <a:fillRect/>
          </a:stretch>
        </p:blipFill>
        <p:spPr>
          <a:xfrm>
            <a:off x="796738" y="863193"/>
            <a:ext cx="6660151" cy="3943937"/>
          </a:xfrm>
          <a:prstGeom prst="rect">
            <a:avLst/>
          </a:prstGeom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6BE0FAF2-D293-233A-8C3F-E74BB98A2948}"/>
              </a:ext>
            </a:extLst>
          </p:cNvPr>
          <p:cNvSpPr/>
          <p:nvPr/>
        </p:nvSpPr>
        <p:spPr>
          <a:xfrm>
            <a:off x="5192541" y="863192"/>
            <a:ext cx="2271743" cy="32588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54E95DD-65B3-0CC1-4FF7-DEDFAD795A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174"/>
          <a:stretch>
            <a:fillRect/>
          </a:stretch>
        </p:blipFill>
        <p:spPr>
          <a:xfrm>
            <a:off x="796737" y="863190"/>
            <a:ext cx="6660151" cy="394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26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6CC748D-7150-3EDA-B28B-9163E31A2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151" y="144952"/>
            <a:ext cx="3347587" cy="485157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196B3382-FE12-D158-99AB-1EFAA0E74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738" y="70813"/>
            <a:ext cx="1535036" cy="26989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35264A57-B61F-A1DC-F4CD-0E97D6221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33" y="142530"/>
            <a:ext cx="3460492" cy="48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900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enicilliner oa betalaktamer Antibiotikauken 2026_cc" id="{1FAE123A-DFA8-4539-9376-E9FC1E9AB74B}" vid="{57420071-26CC-49EA-94A5-1B40E3FF6CC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enicilliner oa betalaktamer Antibiotikauken 2026_cc" id="{1FAE123A-DFA8-4539-9376-E9FC1E9AB74B}" vid="{40F5AD34-46BA-40AA-BBD3-036E922AD58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31A7AEE8B5D24C91D75EC8AB567F83" ma:contentTypeVersion="15" ma:contentTypeDescription="Opprett et nytt dokument." ma:contentTypeScope="" ma:versionID="1d8ee1ed4d15055589ba336e9c5901c3">
  <xsd:schema xmlns:xsd="http://www.w3.org/2001/XMLSchema" xmlns:xs="http://www.w3.org/2001/XMLSchema" xmlns:p="http://schemas.microsoft.com/office/2006/metadata/properties" xmlns:ns2="16c4fccd-ad23-45e4-b5f7-542f4ebe0ef2" xmlns:ns3="c3443be9-b74f-46dd-abdf-16706e8a254f" targetNamespace="http://schemas.microsoft.com/office/2006/metadata/properties" ma:root="true" ma:fieldsID="5125383abd2fc86c47ef62c876a42f23" ns2:_="" ns3:_="">
    <xsd:import namespace="16c4fccd-ad23-45e4-b5f7-542f4ebe0ef2"/>
    <xsd:import namespace="c3443be9-b74f-46dd-abdf-16706e8a25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4fccd-ad23-45e4-b5f7-542f4ebe0e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emerkelapper" ma:readOnly="false" ma:fieldId="{5cf76f15-5ced-4ddc-b409-7134ff3c332f}" ma:taxonomyMulti="true" ma:sspId="36a61b50-ac2f-48d5-8ac7-e75171fb65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43be9-b74f-46dd-abdf-16706e8a254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8d87da3-7125-4b85-ac33-363c28f3fa90}" ma:internalName="TaxCatchAll" ma:showField="CatchAllData" ma:web="c3443be9-b74f-46dd-abdf-16706e8a25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443be9-b74f-46dd-abdf-16706e8a254f" xsi:nil="true"/>
    <lcf76f155ced4ddcb4097134ff3c332f xmlns="16c4fccd-ad23-45e4-b5f7-542f4ebe0ef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377D0A-802B-4B76-B6A4-1A94B17A6B4F}">
  <ds:schemaRefs>
    <ds:schemaRef ds:uri="16c4fccd-ad23-45e4-b5f7-542f4ebe0ef2"/>
    <ds:schemaRef ds:uri="c3443be9-b74f-46dd-abdf-16706e8a25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9F46910-A165-46C5-B877-D1853931A59E}">
  <ds:schemaRefs>
    <ds:schemaRef ds:uri="16c4fccd-ad23-45e4-b5f7-542f4ebe0ef2"/>
    <ds:schemaRef ds:uri="c3443be9-b74f-46dd-abdf-16706e8a254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A44411-ED44-4093-AE3E-3782CF0D9F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291ddcc-9a90-46b7-a727-d19b3ec4b730}" enabled="1" method="Privileged" siteId="{bdcbe535-f3cf-49f5-8a6a-fb6d98dc783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Penicilliner oa betalaktamer Antibiotikauken 2026_cc</Template>
  <Application>Microsoft Office PowerPoint</Application>
  <PresentationFormat>On-screen Show (16:9)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1_Office-tema</vt:lpstr>
      <vt:lpstr>Office-tema</vt:lpstr>
      <vt:lpstr> Penicilliner og andre betalaktamantibiotika - dosering og administrasjon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Administrasjon – hva kan gå galt? </vt:lpstr>
      <vt:lpstr>Gi hele dosen!</vt:lpstr>
      <vt:lpstr>Forlenget infusjon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Skodvin, Brita</dc:creator>
  <cp:revision>1</cp:revision>
  <dcterms:created xsi:type="dcterms:W3CDTF">2026-10-29T15:07:43Z</dcterms:created>
  <dcterms:modified xsi:type="dcterms:W3CDTF">2026-10-30T13:40:43Z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0x0101007C31A7AEE8B5D24C91D75EC8AB567F83</vt:lpwstr>
  </property>
  <property fmtid="{D5CDD505-2E9C-101B-9397-08002B2CF9AE}" pid="3" name="MediaServiceImageTags">
    <vt:lpwstr/>
  </property>
</Properties>
</file>